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82" r:id="rId7"/>
    <p:sldId id="364" r:id="rId8"/>
    <p:sldId id="355" r:id="rId9"/>
    <p:sldId id="381" r:id="rId10"/>
    <p:sldId id="382" r:id="rId11"/>
    <p:sldId id="383" r:id="rId12"/>
    <p:sldId id="379" r:id="rId13"/>
    <p:sldId id="384" r:id="rId14"/>
    <p:sldId id="376" r:id="rId15"/>
    <p:sldId id="385" r:id="rId16"/>
    <p:sldId id="386" r:id="rId17"/>
    <p:sldId id="387" r:id="rId18"/>
    <p:sldId id="388" r:id="rId19"/>
    <p:sldId id="392" r:id="rId20"/>
    <p:sldId id="393" r:id="rId21"/>
    <p:sldId id="408" r:id="rId22"/>
    <p:sldId id="398" r:id="rId23"/>
    <p:sldId id="407" r:id="rId24"/>
    <p:sldId id="397" r:id="rId25"/>
    <p:sldId id="406" r:id="rId26"/>
    <p:sldId id="396" r:id="rId27"/>
    <p:sldId id="405" r:id="rId28"/>
    <p:sldId id="394" r:id="rId29"/>
    <p:sldId id="409" r:id="rId30"/>
    <p:sldId id="395" r:id="rId31"/>
    <p:sldId id="399" r:id="rId32"/>
    <p:sldId id="400" r:id="rId33"/>
    <p:sldId id="401" r:id="rId34"/>
    <p:sldId id="402" r:id="rId35"/>
    <p:sldId id="403" r:id="rId36"/>
    <p:sldId id="404" r:id="rId37"/>
    <p:sldId id="371" r:id="rId38"/>
    <p:sldId id="380" r:id="rId39"/>
    <p:sldId id="372" r:id="rId40"/>
    <p:sldId id="368" r:id="rId41"/>
    <p:sldId id="363" r:id="rId42"/>
    <p:sldId id="356" r:id="rId43"/>
    <p:sldId id="377" r:id="rId44"/>
    <p:sldId id="373" r:id="rId45"/>
    <p:sldId id="369" r:id="rId46"/>
    <p:sldId id="362" r:id="rId47"/>
    <p:sldId id="357" r:id="rId48"/>
    <p:sldId id="378" r:id="rId49"/>
    <p:sldId id="374" r:id="rId50"/>
    <p:sldId id="284" r:id="rId51"/>
    <p:sldId id="274" r:id="rId52"/>
    <p:sldId id="365" r:id="rId53"/>
    <p:sldId id="375" r:id="rId54"/>
    <p:sldId id="36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99D"/>
    <a:srgbClr val="1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/>
    <p:restoredTop sz="94665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8BD-E12A-1544-8EF9-C22B8913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E1CE9-508E-534E-A2E4-CBAA2359F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362B-00A2-1047-AF74-352D9EAB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CB3D-ACC1-0A4D-B489-D4D5F3E1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F043-56E6-D643-8072-63B0BE9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71B8-E1F5-634C-B90F-0903A7C8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8453-5C34-2947-9100-ACEDC3EF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9F3D-AC3F-4748-9D3A-4D6E1433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1394-937F-144C-A6B5-8A8C3ECA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4CAC-B5FF-5845-B135-AE0F87D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EDDC5-21E9-6643-B095-B910447CF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D724-D1D3-D847-9BED-12AC8B8E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6DB49-FF8A-724F-8D56-BB2C1738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BCB9-EE67-6548-96F6-665A0DC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0D91-84AD-6449-B366-82D4FF1F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0073-D981-B34E-88EE-E4BD341A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1E5-C1F9-714F-93D0-EE70908E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3623-84D5-7744-A48B-7B7F1FBA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A7F0-903D-B840-8567-2C5D7F4E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A192-EEA0-6745-93BF-64565A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1B43-DE09-054B-8362-5FACA49B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B30B-5D57-424E-B826-CFD9DE43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2673-538E-A248-A4B9-8B356E90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4018-6DC5-EF43-8A95-D348C1B7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057D-B5A6-C546-9DAE-0EAD920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7D01-C75B-AC4F-BBA6-C1FDCA1E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6B06-3CBC-9B4B-838B-D0C605EBF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D6F8-2CE8-5745-B556-42795A07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209-33A8-F641-A8C6-E30C78C2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3E847-863E-A642-8C87-EB8534D2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1A394-D974-1042-A394-5A606D3C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001-6606-EB45-8FF3-E57BDA33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07A2-A933-244D-9C78-33A011A3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DED5-D054-A44E-9D7C-CB5F1BE5B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9F50-1214-F046-B614-E706AB6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0D1F8-42BF-8C4D-B75E-8092D6E24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02FF-9957-6C42-9916-5DA1CAD5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44D97-DDCB-1A4F-AE68-B1994BB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243B5-46D7-0A41-8C63-FBE3D8D7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338-8DC4-F04D-8A06-9C601683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0D761-B967-6249-9DA7-C152EEB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69BF7-797B-9E46-B123-3D4F984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2806-210B-EE49-92A2-A0410AD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519F5-CB6F-D242-A384-DC0EC55A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C345-80A6-A04C-ADDB-F6BFFDD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A4D8-951F-3241-BE96-50150FBF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2A77-7940-334C-93B0-AF73866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2CF2-4805-8041-99C1-B379CAB4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E7B5-AFAE-9A42-B3FD-FC7496183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89C-2004-F049-9899-D598872C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B3958-DAB9-C047-B5A5-CBCD1D3A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C3B63-6202-2741-BE60-9E3B9B1A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5955-E37E-AC45-B44C-03117D35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6C335-A63A-9A45-8B10-63725B2E5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36F15-9A68-364A-A3A1-3189A7510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1641F-B2ED-634B-BC62-47D05C90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01F-E60A-D94E-9A93-41878CC7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7C7E-DF05-5D4E-96F5-37B005C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9CC34-B230-B943-A881-3F005C1F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196BD-CBDD-3B4C-8894-80C1DB1C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91B1-3A97-A942-AA0D-75F220334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493F-F867-904C-BE66-E1CC7B652A80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6069-B83D-3F49-BBCC-2777649A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DB91-E7E8-A147-A44B-55AA495A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8F53-876A-8D44-9DD5-2639DBF1E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1.png"/><Relationship Id="rId21" Type="http://schemas.openxmlformats.org/officeDocument/2006/relationships/image" Target="../media/image106.png"/><Relationship Id="rId34" Type="http://schemas.openxmlformats.org/officeDocument/2006/relationships/image" Target="../media/image53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7" Type="http://schemas.openxmlformats.org/officeDocument/2006/relationships/image" Target="../media/image92.png"/><Relationship Id="rId2" Type="http://schemas.openxmlformats.org/officeDocument/2006/relationships/image" Target="../media/image57.png"/><Relationship Id="rId16" Type="http://schemas.openxmlformats.org/officeDocument/2006/relationships/image" Target="../media/image102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9.png"/><Relationship Id="rId37" Type="http://schemas.openxmlformats.org/officeDocument/2006/relationships/image" Target="../media/image64.png"/><Relationship Id="rId40" Type="http://schemas.openxmlformats.org/officeDocument/2006/relationships/image" Target="../media/image122.png"/><Relationship Id="rId45" Type="http://schemas.openxmlformats.org/officeDocument/2006/relationships/image" Target="../media/image126.png"/><Relationship Id="rId5" Type="http://schemas.openxmlformats.org/officeDocument/2006/relationships/image" Target="../media/image89.png"/><Relationship Id="rId15" Type="http://schemas.openxmlformats.org/officeDocument/2006/relationships/image" Target="../media/image101.png"/><Relationship Id="rId23" Type="http://schemas.openxmlformats.org/officeDocument/2006/relationships/image" Target="../media/image108.png"/><Relationship Id="rId28" Type="http://schemas.openxmlformats.org/officeDocument/2006/relationships/image" Target="../media/image114.png"/><Relationship Id="rId36" Type="http://schemas.openxmlformats.org/officeDocument/2006/relationships/image" Target="../media/image63.png"/><Relationship Id="rId10" Type="http://schemas.openxmlformats.org/officeDocument/2006/relationships/image" Target="../media/image95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11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14" Type="http://schemas.openxmlformats.org/officeDocument/2006/relationships/image" Target="../media/image100.png"/><Relationship Id="rId22" Type="http://schemas.openxmlformats.org/officeDocument/2006/relationships/image" Target="../media/image107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48.png"/><Relationship Id="rId43" Type="http://schemas.openxmlformats.org/officeDocument/2006/relationships/image" Target="../media/image125.png"/><Relationship Id="rId8" Type="http://schemas.openxmlformats.org/officeDocument/2006/relationships/image" Target="../media/image93.png"/><Relationship Id="rId3" Type="http://schemas.openxmlformats.org/officeDocument/2006/relationships/image" Target="../media/image80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0.png"/><Relationship Id="rId33" Type="http://schemas.openxmlformats.org/officeDocument/2006/relationships/image" Target="../media/image120.png"/><Relationship Id="rId38" Type="http://schemas.openxmlformats.org/officeDocument/2006/relationships/image" Target="../media/image65.png"/><Relationship Id="rId46" Type="http://schemas.openxmlformats.org/officeDocument/2006/relationships/image" Target="../media/image128.png"/><Relationship Id="rId20" Type="http://schemas.openxmlformats.org/officeDocument/2006/relationships/image" Target="../media/image97.png"/><Relationship Id="rId41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5.png"/><Relationship Id="rId26" Type="http://schemas.openxmlformats.org/officeDocument/2006/relationships/image" Target="../media/image122.png"/><Relationship Id="rId3" Type="http://schemas.openxmlformats.org/officeDocument/2006/relationships/image" Target="../media/image130.png"/><Relationship Id="rId21" Type="http://schemas.openxmlformats.org/officeDocument/2006/relationships/image" Target="../media/image48.pn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17" Type="http://schemas.openxmlformats.org/officeDocument/2006/relationships/image" Target="../media/image144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127.png"/><Relationship Id="rId16" Type="http://schemas.openxmlformats.org/officeDocument/2006/relationships/image" Target="../media/image143.png"/><Relationship Id="rId20" Type="http://schemas.openxmlformats.org/officeDocument/2006/relationships/image" Target="../media/image53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3.png"/><Relationship Id="rId24" Type="http://schemas.openxmlformats.org/officeDocument/2006/relationships/image" Target="../media/image65.png"/><Relationship Id="rId32" Type="http://schemas.openxmlformats.org/officeDocument/2006/relationships/image" Target="../media/image12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64.png"/><Relationship Id="rId28" Type="http://schemas.openxmlformats.org/officeDocument/2006/relationships/image" Target="../media/image124.png"/><Relationship Id="rId10" Type="http://schemas.openxmlformats.org/officeDocument/2006/relationships/image" Target="../media/image45.png"/><Relationship Id="rId19" Type="http://schemas.openxmlformats.org/officeDocument/2006/relationships/image" Target="../media/image146.png"/><Relationship Id="rId31" Type="http://schemas.openxmlformats.org/officeDocument/2006/relationships/image" Target="../media/image126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Relationship Id="rId22" Type="http://schemas.openxmlformats.org/officeDocument/2006/relationships/image" Target="../media/image63.png"/><Relationship Id="rId27" Type="http://schemas.openxmlformats.org/officeDocument/2006/relationships/image" Target="../media/image123.png"/><Relationship Id="rId30" Type="http://schemas.openxmlformats.org/officeDocument/2006/relationships/image" Target="../media/image111.png"/><Relationship Id="rId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7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50.png"/><Relationship Id="rId4" Type="http://schemas.openxmlformats.org/officeDocument/2006/relationships/image" Target="../media/image58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58.png"/><Relationship Id="rId26" Type="http://schemas.openxmlformats.org/officeDocument/2006/relationships/image" Target="../media/image191.png"/><Relationship Id="rId3" Type="http://schemas.openxmlformats.org/officeDocument/2006/relationships/image" Target="../media/image154.png"/><Relationship Id="rId21" Type="http://schemas.openxmlformats.org/officeDocument/2006/relationships/image" Target="../media/image186.png"/><Relationship Id="rId7" Type="http://schemas.openxmlformats.org/officeDocument/2006/relationships/image" Target="../media/image164.png"/><Relationship Id="rId12" Type="http://schemas.openxmlformats.org/officeDocument/2006/relationships/image" Target="../media/image176.png"/><Relationship Id="rId17" Type="http://schemas.openxmlformats.org/officeDocument/2006/relationships/image" Target="../media/image182.png"/><Relationship Id="rId2" Type="http://schemas.openxmlformats.org/officeDocument/2006/relationships/image" Target="../media/image152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53.png"/><Relationship Id="rId5" Type="http://schemas.openxmlformats.org/officeDocument/2006/relationships/image" Target="../media/image159.png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image" Target="../media/image193.png"/><Relationship Id="rId10" Type="http://schemas.openxmlformats.org/officeDocument/2006/relationships/image" Target="../media/image172.png"/><Relationship Id="rId4" Type="http://schemas.openxmlformats.org/officeDocument/2006/relationships/image" Target="../media/image156.png"/><Relationship Id="rId9" Type="http://schemas.openxmlformats.org/officeDocument/2006/relationships/image" Target="../media/image169.pn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8" Type="http://schemas.openxmlformats.org/officeDocument/2006/relationships/image" Target="../media/image204.png"/><Relationship Id="rId26" Type="http://schemas.openxmlformats.org/officeDocument/2006/relationships/image" Target="../media/image198.png"/><Relationship Id="rId3" Type="http://schemas.openxmlformats.org/officeDocument/2006/relationships/image" Target="../media/image188.png"/><Relationship Id="rId21" Type="http://schemas.openxmlformats.org/officeDocument/2006/relationships/image" Target="../media/image207.png"/><Relationship Id="rId7" Type="http://schemas.openxmlformats.org/officeDocument/2006/relationships/image" Target="../media/image194.png"/><Relationship Id="rId12" Type="http://schemas.openxmlformats.org/officeDocument/2006/relationships/image" Target="../media/image178.png"/><Relationship Id="rId17" Type="http://schemas.openxmlformats.org/officeDocument/2006/relationships/image" Target="../media/image203.png"/><Relationship Id="rId25" Type="http://schemas.openxmlformats.org/officeDocument/2006/relationships/image" Target="../media/image197.png"/><Relationship Id="rId2" Type="http://schemas.openxmlformats.org/officeDocument/2006/relationships/image" Target="../media/image177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90.png"/><Relationship Id="rId23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5.png"/><Relationship Id="rId27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" Type="http://schemas.openxmlformats.org/officeDocument/2006/relationships/image" Target="../media/image210.png"/><Relationship Id="rId21" Type="http://schemas.openxmlformats.org/officeDocument/2006/relationships/image" Target="../media/image22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image" Target="../media/image208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235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41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image" Target="../media/image293.png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image" Target="../media/image316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23.png"/><Relationship Id="rId7" Type="http://schemas.openxmlformats.org/officeDocument/2006/relationships/image" Target="../media/image25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0.png"/><Relationship Id="rId10" Type="http://schemas.openxmlformats.org/officeDocument/2006/relationships/image" Target="../media/image238.png"/><Relationship Id="rId4" Type="http://schemas.openxmlformats.org/officeDocument/2006/relationships/image" Target="../media/image239.png"/><Relationship Id="rId9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2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2" Type="http://schemas.openxmlformats.org/officeDocument/2006/relationships/image" Target="../media/image331.png"/><Relationship Id="rId16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34.png"/><Relationship Id="rId15" Type="http://schemas.openxmlformats.org/officeDocument/2006/relationships/image" Target="../media/image34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10" Type="http://schemas.openxmlformats.org/officeDocument/2006/relationships/image" Target="../media/image389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18" Type="http://schemas.openxmlformats.org/officeDocument/2006/relationships/image" Target="../media/image406.png"/><Relationship Id="rId26" Type="http://schemas.openxmlformats.org/officeDocument/2006/relationships/image" Target="../media/image415.png"/><Relationship Id="rId3" Type="http://schemas.openxmlformats.org/officeDocument/2006/relationships/image" Target="../media/image391.png"/><Relationship Id="rId21" Type="http://schemas.openxmlformats.org/officeDocument/2006/relationships/image" Target="../media/image409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17" Type="http://schemas.openxmlformats.org/officeDocument/2006/relationships/image" Target="../media/image405.png"/><Relationship Id="rId25" Type="http://schemas.openxmlformats.org/officeDocument/2006/relationships/image" Target="../media/image414.png"/><Relationship Id="rId2" Type="http://schemas.openxmlformats.org/officeDocument/2006/relationships/image" Target="../media/image390.png"/><Relationship Id="rId16" Type="http://schemas.openxmlformats.org/officeDocument/2006/relationships/image" Target="../media/image404.png"/><Relationship Id="rId20" Type="http://schemas.openxmlformats.org/officeDocument/2006/relationships/image" Target="../media/image408.png"/><Relationship Id="rId29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24" Type="http://schemas.openxmlformats.org/officeDocument/2006/relationships/image" Target="../media/image413.png"/><Relationship Id="rId5" Type="http://schemas.openxmlformats.org/officeDocument/2006/relationships/image" Target="../media/image393.png"/><Relationship Id="rId15" Type="http://schemas.openxmlformats.org/officeDocument/2006/relationships/image" Target="../media/image403.png"/><Relationship Id="rId23" Type="http://schemas.openxmlformats.org/officeDocument/2006/relationships/image" Target="../media/image412.png"/><Relationship Id="rId28" Type="http://schemas.openxmlformats.org/officeDocument/2006/relationships/image" Target="../media/image417.png"/><Relationship Id="rId10" Type="http://schemas.openxmlformats.org/officeDocument/2006/relationships/image" Target="../media/image398.png"/><Relationship Id="rId19" Type="http://schemas.openxmlformats.org/officeDocument/2006/relationships/image" Target="../media/image407.png"/><Relationship Id="rId31" Type="http://schemas.openxmlformats.org/officeDocument/2006/relationships/image" Target="../media/image420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Relationship Id="rId22" Type="http://schemas.openxmlformats.org/officeDocument/2006/relationships/image" Target="../media/image411.png"/><Relationship Id="rId27" Type="http://schemas.openxmlformats.org/officeDocument/2006/relationships/image" Target="../media/image416.png"/><Relationship Id="rId30" Type="http://schemas.openxmlformats.org/officeDocument/2006/relationships/image" Target="../media/image4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426.png"/><Relationship Id="rId26" Type="http://schemas.openxmlformats.org/officeDocument/2006/relationships/image" Target="../media/image850.png"/><Relationship Id="rId21" Type="http://schemas.openxmlformats.org/officeDocument/2006/relationships/image" Target="../media/image429.png"/><Relationship Id="rId34" Type="http://schemas.openxmlformats.org/officeDocument/2006/relationships/image" Target="../media/image431.png"/><Relationship Id="rId42" Type="http://schemas.openxmlformats.org/officeDocument/2006/relationships/image" Target="../media/image1010.png"/><Relationship Id="rId47" Type="http://schemas.openxmlformats.org/officeDocument/2006/relationships/image" Target="../media/image1060.png"/><Relationship Id="rId50" Type="http://schemas.openxmlformats.org/officeDocument/2006/relationships/image" Target="../media/image59.png"/><Relationship Id="rId55" Type="http://schemas.openxmlformats.org/officeDocument/2006/relationships/image" Target="../media/image58.png"/><Relationship Id="rId2" Type="http://schemas.openxmlformats.org/officeDocument/2006/relationships/image" Target="../media/image421.png"/><Relationship Id="rId16" Type="http://schemas.openxmlformats.org/officeDocument/2006/relationships/image" Target="../media/image76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11" Type="http://schemas.openxmlformats.org/officeDocument/2006/relationships/image" Target="../media/image711.png"/><Relationship Id="rId32" Type="http://schemas.openxmlformats.org/officeDocument/2006/relationships/image" Target="../media/image920.png"/><Relationship Id="rId37" Type="http://schemas.openxmlformats.org/officeDocument/2006/relationships/image" Target="../media/image434.png"/><Relationship Id="rId45" Type="http://schemas.openxmlformats.org/officeDocument/2006/relationships/image" Target="../media/image1040.png"/><Relationship Id="rId53" Type="http://schemas.openxmlformats.org/officeDocument/2006/relationships/image" Target="../media/image57.png"/><Relationship Id="rId5" Type="http://schemas.openxmlformats.org/officeDocument/2006/relationships/image" Target="../media/image424.png"/><Relationship Id="rId15" Type="http://schemas.openxmlformats.org/officeDocument/2006/relationships/image" Target="../media/image751.png"/><Relationship Id="rId28" Type="http://schemas.openxmlformats.org/officeDocument/2006/relationships/image" Target="../media/image870.png"/><Relationship Id="rId36" Type="http://schemas.openxmlformats.org/officeDocument/2006/relationships/image" Target="../media/image433.png"/><Relationship Id="rId49" Type="http://schemas.openxmlformats.org/officeDocument/2006/relationships/image" Target="../media/image1081.png"/><Relationship Id="rId57" Type="http://schemas.openxmlformats.org/officeDocument/2006/relationships/image" Target="../media/image440.png"/><Relationship Id="rId10" Type="http://schemas.openxmlformats.org/officeDocument/2006/relationships/image" Target="../media/image700.png"/><Relationship Id="rId19" Type="http://schemas.openxmlformats.org/officeDocument/2006/relationships/image" Target="../media/image427.png"/><Relationship Id="rId31" Type="http://schemas.openxmlformats.org/officeDocument/2006/relationships/image" Target="../media/image900.png"/><Relationship Id="rId44" Type="http://schemas.openxmlformats.org/officeDocument/2006/relationships/image" Target="../media/image1030.png"/><Relationship Id="rId52" Type="http://schemas.openxmlformats.org/officeDocument/2006/relationships/image" Target="../media/image437.png"/><Relationship Id="rId4" Type="http://schemas.openxmlformats.org/officeDocument/2006/relationships/image" Target="../media/image423.png"/><Relationship Id="rId14" Type="http://schemas.openxmlformats.org/officeDocument/2006/relationships/image" Target="../media/image740.png"/><Relationship Id="rId22" Type="http://schemas.openxmlformats.org/officeDocument/2006/relationships/image" Target="../media/image430.png"/><Relationship Id="rId27" Type="http://schemas.openxmlformats.org/officeDocument/2006/relationships/image" Target="../media/image860.png"/><Relationship Id="rId30" Type="http://schemas.openxmlformats.org/officeDocument/2006/relationships/image" Target="../media/image890.png"/><Relationship Id="rId35" Type="http://schemas.openxmlformats.org/officeDocument/2006/relationships/image" Target="../media/image432.png"/><Relationship Id="rId43" Type="http://schemas.openxmlformats.org/officeDocument/2006/relationships/image" Target="../media/image1020.png"/><Relationship Id="rId48" Type="http://schemas.openxmlformats.org/officeDocument/2006/relationships/image" Target="../media/image1070.png"/><Relationship Id="rId56" Type="http://schemas.openxmlformats.org/officeDocument/2006/relationships/image" Target="../media/image439.png"/><Relationship Id="rId51" Type="http://schemas.openxmlformats.org/officeDocument/2006/relationships/image" Target="../media/image436.png"/><Relationship Id="rId3" Type="http://schemas.openxmlformats.org/officeDocument/2006/relationships/image" Target="../media/image422.png"/><Relationship Id="rId12" Type="http://schemas.openxmlformats.org/officeDocument/2006/relationships/image" Target="../media/image720.png"/><Relationship Id="rId17" Type="http://schemas.openxmlformats.org/officeDocument/2006/relationships/image" Target="../media/image771.png"/><Relationship Id="rId33" Type="http://schemas.openxmlformats.org/officeDocument/2006/relationships/image" Target="../media/image930.png"/><Relationship Id="rId38" Type="http://schemas.openxmlformats.org/officeDocument/2006/relationships/image" Target="../media/image435.png"/><Relationship Id="rId46" Type="http://schemas.openxmlformats.org/officeDocument/2006/relationships/image" Target="../media/image1050.png"/><Relationship Id="rId20" Type="http://schemas.openxmlformats.org/officeDocument/2006/relationships/image" Target="../media/image428.png"/><Relationship Id="rId54" Type="http://schemas.openxmlformats.org/officeDocument/2006/relationships/image" Target="../media/image4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13" Type="http://schemas.openxmlformats.org/officeDocument/2006/relationships/image" Target="../media/image449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1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11" Type="http://schemas.openxmlformats.org/officeDocument/2006/relationships/image" Target="../media/image448.png"/><Relationship Id="rId5" Type="http://schemas.openxmlformats.org/officeDocument/2006/relationships/image" Target="../media/image443.png"/><Relationship Id="rId10" Type="http://schemas.openxmlformats.org/officeDocument/2006/relationships/image" Target="../media/image447.png"/><Relationship Id="rId4" Type="http://schemas.openxmlformats.org/officeDocument/2006/relationships/image" Target="../media/image442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0.png"/><Relationship Id="rId18" Type="http://schemas.openxmlformats.org/officeDocument/2006/relationships/image" Target="../media/image1250.png"/><Relationship Id="rId26" Type="http://schemas.openxmlformats.org/officeDocument/2006/relationships/image" Target="../media/image147.png"/><Relationship Id="rId3" Type="http://schemas.openxmlformats.org/officeDocument/2006/relationships/image" Target="../media/image451.png"/><Relationship Id="rId21" Type="http://schemas.openxmlformats.org/officeDocument/2006/relationships/image" Target="../media/image1280.png"/><Relationship Id="rId7" Type="http://schemas.openxmlformats.org/officeDocument/2006/relationships/image" Target="../media/image455.png"/><Relationship Id="rId12" Type="http://schemas.openxmlformats.org/officeDocument/2006/relationships/image" Target="../media/image1190.png"/><Relationship Id="rId17" Type="http://schemas.openxmlformats.org/officeDocument/2006/relationships/image" Target="../media/image1240.png"/><Relationship Id="rId25" Type="http://schemas.openxmlformats.org/officeDocument/2006/relationships/image" Target="../media/image47.png"/><Relationship Id="rId2" Type="http://schemas.openxmlformats.org/officeDocument/2006/relationships/image" Target="../media/image450.png"/><Relationship Id="rId16" Type="http://schemas.openxmlformats.org/officeDocument/2006/relationships/image" Target="../media/image1230.png"/><Relationship Id="rId20" Type="http://schemas.openxmlformats.org/officeDocument/2006/relationships/image" Target="../media/image127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4.png"/><Relationship Id="rId11" Type="http://schemas.openxmlformats.org/officeDocument/2006/relationships/image" Target="../media/image1170.png"/><Relationship Id="rId24" Type="http://schemas.openxmlformats.org/officeDocument/2006/relationships/image" Target="../media/image456.png"/><Relationship Id="rId5" Type="http://schemas.openxmlformats.org/officeDocument/2006/relationships/image" Target="../media/image453.png"/><Relationship Id="rId15" Type="http://schemas.openxmlformats.org/officeDocument/2006/relationships/image" Target="../media/image1220.png"/><Relationship Id="rId23" Type="http://schemas.openxmlformats.org/officeDocument/2006/relationships/image" Target="../media/image1300.png"/><Relationship Id="rId28" Type="http://schemas.openxmlformats.org/officeDocument/2006/relationships/image" Target="../media/image458.png"/><Relationship Id="rId10" Type="http://schemas.openxmlformats.org/officeDocument/2006/relationships/image" Target="../media/image1160.png"/><Relationship Id="rId19" Type="http://schemas.openxmlformats.org/officeDocument/2006/relationships/image" Target="../media/image1260.png"/><Relationship Id="rId31" Type="http://schemas.openxmlformats.org/officeDocument/2006/relationships/image" Target="../media/image460.png"/><Relationship Id="rId4" Type="http://schemas.openxmlformats.org/officeDocument/2006/relationships/image" Target="../media/image452.png"/><Relationship Id="rId14" Type="http://schemas.openxmlformats.org/officeDocument/2006/relationships/image" Target="../media/image1210.png"/><Relationship Id="rId22" Type="http://schemas.openxmlformats.org/officeDocument/2006/relationships/image" Target="../media/image1290.png"/><Relationship Id="rId27" Type="http://schemas.openxmlformats.org/officeDocument/2006/relationships/image" Target="../media/image457.png"/><Relationship Id="rId30" Type="http://schemas.openxmlformats.org/officeDocument/2006/relationships/image" Target="../media/image4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1600.png"/><Relationship Id="rId3" Type="http://schemas.openxmlformats.org/officeDocument/2006/relationships/image" Target="../media/image462.png"/><Relationship Id="rId21" Type="http://schemas.openxmlformats.org/officeDocument/2006/relationships/image" Target="../media/image1630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1590.png"/><Relationship Id="rId25" Type="http://schemas.openxmlformats.org/officeDocument/2006/relationships/image" Target="../media/image1670.png"/><Relationship Id="rId2" Type="http://schemas.openxmlformats.org/officeDocument/2006/relationships/image" Target="../media/image461.png"/><Relationship Id="rId16" Type="http://schemas.openxmlformats.org/officeDocument/2006/relationships/image" Target="../media/image158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24" Type="http://schemas.openxmlformats.org/officeDocument/2006/relationships/image" Target="../media/image1660.png"/><Relationship Id="rId5" Type="http://schemas.openxmlformats.org/officeDocument/2006/relationships/image" Target="../media/image464.png"/><Relationship Id="rId15" Type="http://schemas.openxmlformats.org/officeDocument/2006/relationships/image" Target="../media/image1570.png"/><Relationship Id="rId23" Type="http://schemas.openxmlformats.org/officeDocument/2006/relationships/image" Target="../media/image1650.png"/><Relationship Id="rId10" Type="http://schemas.openxmlformats.org/officeDocument/2006/relationships/image" Target="../media/image469.png"/><Relationship Id="rId19" Type="http://schemas.openxmlformats.org/officeDocument/2006/relationships/image" Target="../media/image1610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1560.png"/><Relationship Id="rId22" Type="http://schemas.openxmlformats.org/officeDocument/2006/relationships/image" Target="../media/image16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emf"/><Relationship Id="rId7" Type="http://schemas.openxmlformats.org/officeDocument/2006/relationships/image" Target="../media/image477.png"/><Relationship Id="rId2" Type="http://schemas.openxmlformats.org/officeDocument/2006/relationships/image" Target="../media/image4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61.png"/><Relationship Id="rId4" Type="http://schemas.openxmlformats.org/officeDocument/2006/relationships/image" Target="../media/image475.emf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1.png"/><Relationship Id="rId26" Type="http://schemas.openxmlformats.org/officeDocument/2006/relationships/image" Target="../media/image477.png"/><Relationship Id="rId21" Type="http://schemas.openxmlformats.org/officeDocument/2006/relationships/image" Target="../media/image480.png"/><Relationship Id="rId17" Type="http://schemas.openxmlformats.org/officeDocument/2006/relationships/image" Target="../media/image1080.png"/><Relationship Id="rId25" Type="http://schemas.openxmlformats.org/officeDocument/2006/relationships/image" Target="../media/image483.png"/><Relationship Id="rId20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24" Type="http://schemas.openxmlformats.org/officeDocument/2006/relationships/image" Target="../media/image476.png"/><Relationship Id="rId5" Type="http://schemas.openxmlformats.org/officeDocument/2006/relationships/image" Target="../media/image543.png"/><Relationship Id="rId15" Type="http://schemas.openxmlformats.org/officeDocument/2006/relationships/image" Target="../media/image479.png"/><Relationship Id="rId23" Type="http://schemas.openxmlformats.org/officeDocument/2006/relationships/image" Target="../media/image482.png"/><Relationship Id="rId19" Type="http://schemas.openxmlformats.org/officeDocument/2006/relationships/image" Target="../media/image467.png"/><Relationship Id="rId14" Type="http://schemas.openxmlformats.org/officeDocument/2006/relationships/image" Target="../media/image548.png"/><Relationship Id="rId22" Type="http://schemas.openxmlformats.org/officeDocument/2006/relationships/image" Target="../media/image4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80.png"/><Relationship Id="rId7" Type="http://schemas.openxmlformats.org/officeDocument/2006/relationships/image" Target="../media/image483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0.png"/><Relationship Id="rId18" Type="http://schemas.openxmlformats.org/officeDocument/2006/relationships/image" Target="../media/image482.png"/><Relationship Id="rId26" Type="http://schemas.openxmlformats.org/officeDocument/2006/relationships/image" Target="../media/image476.png"/><Relationship Id="rId39" Type="http://schemas.openxmlformats.org/officeDocument/2006/relationships/image" Target="../media/image2130.png"/><Relationship Id="rId21" Type="http://schemas.openxmlformats.org/officeDocument/2006/relationships/image" Target="../media/image493.png"/><Relationship Id="rId34" Type="http://schemas.openxmlformats.org/officeDocument/2006/relationships/image" Target="../media/image483.png"/><Relationship Id="rId7" Type="http://schemas.openxmlformats.org/officeDocument/2006/relationships/image" Target="../media/image1850.png"/><Relationship Id="rId2" Type="http://schemas.openxmlformats.org/officeDocument/2006/relationships/image" Target="../media/image480.png"/><Relationship Id="rId16" Type="http://schemas.openxmlformats.org/officeDocument/2006/relationships/image" Target="../media/image1930.png"/><Relationship Id="rId20" Type="http://schemas.openxmlformats.org/officeDocument/2006/relationships/image" Target="../media/image492.png"/><Relationship Id="rId29" Type="http://schemas.openxmlformats.org/officeDocument/2006/relationships/image" Target="../media/image496.png"/><Relationship Id="rId41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488.png"/><Relationship Id="rId24" Type="http://schemas.openxmlformats.org/officeDocument/2006/relationships/image" Target="../media/image2000.png"/><Relationship Id="rId32" Type="http://schemas.openxmlformats.org/officeDocument/2006/relationships/image" Target="../media/image2070.png"/><Relationship Id="rId37" Type="http://schemas.openxmlformats.org/officeDocument/2006/relationships/image" Target="../media/image499.png"/><Relationship Id="rId40" Type="http://schemas.openxmlformats.org/officeDocument/2006/relationships/image" Target="../media/image2140.png"/><Relationship Id="rId5" Type="http://schemas.openxmlformats.org/officeDocument/2006/relationships/image" Target="../media/image487.png"/><Relationship Id="rId15" Type="http://schemas.openxmlformats.org/officeDocument/2006/relationships/image" Target="../media/image1920.png"/><Relationship Id="rId23" Type="http://schemas.openxmlformats.org/officeDocument/2006/relationships/image" Target="../media/image1990.png"/><Relationship Id="rId28" Type="http://schemas.openxmlformats.org/officeDocument/2006/relationships/image" Target="../media/image495.png"/><Relationship Id="rId36" Type="http://schemas.openxmlformats.org/officeDocument/2006/relationships/image" Target="../media/image498.png"/><Relationship Id="rId10" Type="http://schemas.openxmlformats.org/officeDocument/2006/relationships/image" Target="../media/image481.png"/><Relationship Id="rId19" Type="http://schemas.openxmlformats.org/officeDocument/2006/relationships/image" Target="../media/image491.png"/><Relationship Id="rId31" Type="http://schemas.openxmlformats.org/officeDocument/2006/relationships/image" Target="../media/image2060.png"/><Relationship Id="rId4" Type="http://schemas.openxmlformats.org/officeDocument/2006/relationships/image" Target="../media/image486.png"/><Relationship Id="rId9" Type="http://schemas.openxmlformats.org/officeDocument/2006/relationships/image" Target="../media/image1870.png"/><Relationship Id="rId14" Type="http://schemas.openxmlformats.org/officeDocument/2006/relationships/image" Target="../media/image1910.png"/><Relationship Id="rId22" Type="http://schemas.openxmlformats.org/officeDocument/2006/relationships/image" Target="../media/image1980.png"/><Relationship Id="rId27" Type="http://schemas.openxmlformats.org/officeDocument/2006/relationships/image" Target="../media/image494.png"/><Relationship Id="rId30" Type="http://schemas.openxmlformats.org/officeDocument/2006/relationships/image" Target="../media/image2050.png"/><Relationship Id="rId35" Type="http://schemas.openxmlformats.org/officeDocument/2006/relationships/image" Target="../media/image497.png"/><Relationship Id="rId8" Type="http://schemas.openxmlformats.org/officeDocument/2006/relationships/image" Target="../media/image1860.png"/><Relationship Id="rId3" Type="http://schemas.openxmlformats.org/officeDocument/2006/relationships/image" Target="../media/image485.png"/><Relationship Id="rId12" Type="http://schemas.openxmlformats.org/officeDocument/2006/relationships/image" Target="../media/image489.png"/><Relationship Id="rId17" Type="http://schemas.openxmlformats.org/officeDocument/2006/relationships/image" Target="../media/image1940.png"/><Relationship Id="rId25" Type="http://schemas.openxmlformats.org/officeDocument/2006/relationships/image" Target="../media/image2010.png"/><Relationship Id="rId33" Type="http://schemas.openxmlformats.org/officeDocument/2006/relationships/image" Target="../media/image2080.png"/><Relationship Id="rId38" Type="http://schemas.openxmlformats.org/officeDocument/2006/relationships/image" Target="../media/image2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2.png"/><Relationship Id="rId18" Type="http://schemas.openxmlformats.org/officeDocument/2006/relationships/image" Target="../media/image2320.png"/><Relationship Id="rId3" Type="http://schemas.openxmlformats.org/officeDocument/2006/relationships/image" Target="../media/image501.png"/><Relationship Id="rId21" Type="http://schemas.openxmlformats.org/officeDocument/2006/relationships/image" Target="../media/image2350.png"/><Relationship Id="rId7" Type="http://schemas.openxmlformats.org/officeDocument/2006/relationships/image" Target="../media/image505.png"/><Relationship Id="rId12" Type="http://schemas.openxmlformats.org/officeDocument/2006/relationships/image" Target="../media/image511.png"/><Relationship Id="rId17" Type="http://schemas.openxmlformats.org/officeDocument/2006/relationships/image" Target="../media/image2310.png"/><Relationship Id="rId25" Type="http://schemas.openxmlformats.org/officeDocument/2006/relationships/image" Target="../media/image2390.png"/><Relationship Id="rId2" Type="http://schemas.openxmlformats.org/officeDocument/2006/relationships/image" Target="../media/image500.png"/><Relationship Id="rId16" Type="http://schemas.openxmlformats.org/officeDocument/2006/relationships/image" Target="../media/image2300.png"/><Relationship Id="rId20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24" Type="http://schemas.openxmlformats.org/officeDocument/2006/relationships/image" Target="../media/image2380.png"/><Relationship Id="rId5" Type="http://schemas.openxmlformats.org/officeDocument/2006/relationships/image" Target="../media/image503.png"/><Relationship Id="rId15" Type="http://schemas.openxmlformats.org/officeDocument/2006/relationships/image" Target="../media/image2290.png"/><Relationship Id="rId23" Type="http://schemas.openxmlformats.org/officeDocument/2006/relationships/image" Target="../media/image2370.png"/><Relationship Id="rId10" Type="http://schemas.openxmlformats.org/officeDocument/2006/relationships/image" Target="../media/image508.png"/><Relationship Id="rId19" Type="http://schemas.openxmlformats.org/officeDocument/2006/relationships/image" Target="../media/image2330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Relationship Id="rId14" Type="http://schemas.openxmlformats.org/officeDocument/2006/relationships/image" Target="../media/image2280.png"/><Relationship Id="rId22" Type="http://schemas.openxmlformats.org/officeDocument/2006/relationships/image" Target="../media/image23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emf"/><Relationship Id="rId2" Type="http://schemas.openxmlformats.org/officeDocument/2006/relationships/image" Target="../media/image5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5.png"/><Relationship Id="rId4" Type="http://schemas.openxmlformats.org/officeDocument/2006/relationships/image" Target="../media/image501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9.png"/><Relationship Id="rId3" Type="http://schemas.openxmlformats.org/officeDocument/2006/relationships/image" Target="../media/image2430.png"/><Relationship Id="rId21" Type="http://schemas.openxmlformats.org/officeDocument/2006/relationships/image" Target="../media/image561.png"/><Relationship Id="rId25" Type="http://schemas.openxmlformats.org/officeDocument/2006/relationships/image" Target="../media/image518.png"/><Relationship Id="rId2" Type="http://schemas.openxmlformats.org/officeDocument/2006/relationships/image" Target="../media/image552.png"/><Relationship Id="rId20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17.png"/><Relationship Id="rId23" Type="http://schemas.openxmlformats.org/officeDocument/2006/relationships/image" Target="../media/image502.png"/><Relationship Id="rId28" Type="http://schemas.openxmlformats.org/officeDocument/2006/relationships/image" Target="../media/image515.png"/><Relationship Id="rId19" Type="http://schemas.openxmlformats.org/officeDocument/2006/relationships/image" Target="../media/image560.png"/><Relationship Id="rId4" Type="http://schemas.openxmlformats.org/officeDocument/2006/relationships/image" Target="../media/image13.png"/><Relationship Id="rId22" Type="http://schemas.openxmlformats.org/officeDocument/2006/relationships/image" Target="../media/image501.png"/><Relationship Id="rId27" Type="http://schemas.openxmlformats.org/officeDocument/2006/relationships/image" Target="../media/image5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7" Type="http://schemas.openxmlformats.org/officeDocument/2006/relationships/image" Target="../media/image515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527.png"/><Relationship Id="rId18" Type="http://schemas.openxmlformats.org/officeDocument/2006/relationships/image" Target="../media/image528.png"/><Relationship Id="rId26" Type="http://schemas.openxmlformats.org/officeDocument/2006/relationships/image" Target="../media/image531.png"/><Relationship Id="rId3" Type="http://schemas.openxmlformats.org/officeDocument/2006/relationships/image" Target="../media/image522.png"/><Relationship Id="rId21" Type="http://schemas.openxmlformats.org/officeDocument/2006/relationships/image" Target="../media/image2660.png"/><Relationship Id="rId7" Type="http://schemas.openxmlformats.org/officeDocument/2006/relationships/image" Target="../media/image2540.png"/><Relationship Id="rId12" Type="http://schemas.openxmlformats.org/officeDocument/2006/relationships/image" Target="../media/image526.png"/><Relationship Id="rId17" Type="http://schemas.openxmlformats.org/officeDocument/2006/relationships/image" Target="../media/image519.png"/><Relationship Id="rId25" Type="http://schemas.openxmlformats.org/officeDocument/2006/relationships/image" Target="../media/image520.png"/><Relationship Id="rId2" Type="http://schemas.openxmlformats.org/officeDocument/2006/relationships/image" Target="../media/image517.png"/><Relationship Id="rId16" Type="http://schemas.openxmlformats.org/officeDocument/2006/relationships/image" Target="../media/image2620.png"/><Relationship Id="rId20" Type="http://schemas.openxmlformats.org/officeDocument/2006/relationships/image" Target="../media/image530.png"/><Relationship Id="rId29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11" Type="http://schemas.openxmlformats.org/officeDocument/2006/relationships/image" Target="../media/image525.png"/><Relationship Id="rId24" Type="http://schemas.openxmlformats.org/officeDocument/2006/relationships/image" Target="../media/image2690.png"/><Relationship Id="rId32" Type="http://schemas.openxmlformats.org/officeDocument/2006/relationships/image" Target="../media/image2740.png"/><Relationship Id="rId5" Type="http://schemas.openxmlformats.org/officeDocument/2006/relationships/image" Target="../media/image524.png"/><Relationship Id="rId15" Type="http://schemas.openxmlformats.org/officeDocument/2006/relationships/image" Target="../media/image2610.png"/><Relationship Id="rId23" Type="http://schemas.openxmlformats.org/officeDocument/2006/relationships/image" Target="../media/image2680.png"/><Relationship Id="rId28" Type="http://schemas.openxmlformats.org/officeDocument/2006/relationships/image" Target="../media/image1160.png"/><Relationship Id="rId10" Type="http://schemas.openxmlformats.org/officeDocument/2006/relationships/image" Target="../media/image518.png"/><Relationship Id="rId19" Type="http://schemas.openxmlformats.org/officeDocument/2006/relationships/image" Target="../media/image529.png"/><Relationship Id="rId31" Type="http://schemas.openxmlformats.org/officeDocument/2006/relationships/image" Target="../media/image515.png"/><Relationship Id="rId4" Type="http://schemas.openxmlformats.org/officeDocument/2006/relationships/image" Target="../media/image523.png"/><Relationship Id="rId9" Type="http://schemas.openxmlformats.org/officeDocument/2006/relationships/image" Target="../media/image2560.png"/><Relationship Id="rId14" Type="http://schemas.openxmlformats.org/officeDocument/2006/relationships/image" Target="../media/image2600.png"/><Relationship Id="rId22" Type="http://schemas.openxmlformats.org/officeDocument/2006/relationships/image" Target="../media/image2670.png"/><Relationship Id="rId27" Type="http://schemas.openxmlformats.org/officeDocument/2006/relationships/image" Target="../media/image532.png"/><Relationship Id="rId30" Type="http://schemas.openxmlformats.org/officeDocument/2006/relationships/image" Target="../media/image27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26" Type="http://schemas.openxmlformats.org/officeDocument/2006/relationships/image" Target="../media/image533.png"/><Relationship Id="rId21" Type="http://schemas.openxmlformats.org/officeDocument/2006/relationships/image" Target="../media/image760.png"/><Relationship Id="rId34" Type="http://schemas.openxmlformats.org/officeDocument/2006/relationships/image" Target="../media/image541.png"/><Relationship Id="rId12" Type="http://schemas.openxmlformats.org/officeDocument/2006/relationships/image" Target="../media/image670.png"/><Relationship Id="rId25" Type="http://schemas.openxmlformats.org/officeDocument/2006/relationships/image" Target="../media/image800.png"/><Relationship Id="rId33" Type="http://schemas.openxmlformats.org/officeDocument/2006/relationships/image" Target="../media/image540.png"/><Relationship Id="rId20" Type="http://schemas.openxmlformats.org/officeDocument/2006/relationships/image" Target="../media/image750.png"/><Relationship Id="rId29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790.png"/><Relationship Id="rId32" Type="http://schemas.openxmlformats.org/officeDocument/2006/relationships/image" Target="../media/image539.png"/><Relationship Id="rId37" Type="http://schemas.openxmlformats.org/officeDocument/2006/relationships/image" Target="../media/image547.png"/><Relationship Id="rId23" Type="http://schemas.openxmlformats.org/officeDocument/2006/relationships/image" Target="../media/image780.png"/><Relationship Id="rId28" Type="http://schemas.openxmlformats.org/officeDocument/2006/relationships/image" Target="../media/image535.png"/><Relationship Id="rId36" Type="http://schemas.openxmlformats.org/officeDocument/2006/relationships/image" Target="../media/image546.png"/><Relationship Id="rId10" Type="http://schemas.openxmlformats.org/officeDocument/2006/relationships/image" Target="../media/image650.png"/><Relationship Id="rId31" Type="http://schemas.openxmlformats.org/officeDocument/2006/relationships/image" Target="../media/image538.png"/><Relationship Id="rId9" Type="http://schemas.openxmlformats.org/officeDocument/2006/relationships/image" Target="../media/image640.png"/><Relationship Id="rId22" Type="http://schemas.openxmlformats.org/officeDocument/2006/relationships/image" Target="../media/image770.png"/><Relationship Id="rId27" Type="http://schemas.openxmlformats.org/officeDocument/2006/relationships/image" Target="../media/image534.png"/><Relationship Id="rId30" Type="http://schemas.openxmlformats.org/officeDocument/2006/relationships/image" Target="../media/image537.png"/><Relationship Id="rId35" Type="http://schemas.openxmlformats.org/officeDocument/2006/relationships/image" Target="../media/image5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3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0.png"/><Relationship Id="rId13" Type="http://schemas.openxmlformats.org/officeDocument/2006/relationships/image" Target="../media/image461.png"/><Relationship Id="rId3" Type="http://schemas.openxmlformats.org/officeDocument/2006/relationships/image" Target="../media/image2890.png"/><Relationship Id="rId7" Type="http://schemas.openxmlformats.org/officeDocument/2006/relationships/image" Target="../media/image2930.png"/><Relationship Id="rId12" Type="http://schemas.openxmlformats.org/officeDocument/2006/relationships/image" Target="../media/image534.png"/><Relationship Id="rId17" Type="http://schemas.openxmlformats.org/officeDocument/2006/relationships/image" Target="../media/image2950.png"/><Relationship Id="rId2" Type="http://schemas.openxmlformats.org/officeDocument/2006/relationships/image" Target="../media/image2880.png"/><Relationship Id="rId16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533.png"/><Relationship Id="rId5" Type="http://schemas.openxmlformats.org/officeDocument/2006/relationships/image" Target="../media/image2910.png"/><Relationship Id="rId15" Type="http://schemas.openxmlformats.org/officeDocument/2006/relationships/image" Target="../media/image501.png"/><Relationship Id="rId10" Type="http://schemas.openxmlformats.org/officeDocument/2006/relationships/image" Target="../media/image25.png"/><Relationship Id="rId4" Type="http://schemas.openxmlformats.org/officeDocument/2006/relationships/image" Target="../media/image2900.png"/><Relationship Id="rId9" Type="http://schemas.openxmlformats.org/officeDocument/2006/relationships/image" Target="../media/image24.png"/><Relationship Id="rId14" Type="http://schemas.openxmlformats.org/officeDocument/2006/relationships/image" Target="../media/image5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549.png"/><Relationship Id="rId7" Type="http://schemas.openxmlformats.org/officeDocument/2006/relationships/image" Target="../media/image5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83.png"/><Relationship Id="rId10" Type="http://schemas.openxmlformats.org/officeDocument/2006/relationships/image" Target="../media/image2980.png"/><Relationship Id="rId4" Type="http://schemas.openxmlformats.org/officeDocument/2006/relationships/image" Target="../media/image461.png"/><Relationship Id="rId9" Type="http://schemas.openxmlformats.org/officeDocument/2006/relationships/image" Target="../media/image29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26" Type="http://schemas.openxmlformats.org/officeDocument/2006/relationships/image" Target="../media/image24.png"/><Relationship Id="rId3" Type="http://schemas.openxmlformats.org/officeDocument/2006/relationships/image" Target="../media/image34.png"/><Relationship Id="rId34" Type="http://schemas.openxmlformats.org/officeDocument/2006/relationships/image" Target="../media/image32.png"/><Relationship Id="rId7" Type="http://schemas.openxmlformats.org/officeDocument/2006/relationships/image" Target="../media/image38.png"/><Relationship Id="rId25" Type="http://schemas.openxmlformats.org/officeDocument/2006/relationships/image" Target="../media/image56.png"/><Relationship Id="rId33" Type="http://schemas.openxmlformats.org/officeDocument/2006/relationships/image" Target="../media/image31.png"/><Relationship Id="rId2" Type="http://schemas.openxmlformats.org/officeDocument/2006/relationships/image" Target="../media/image3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30.png"/><Relationship Id="rId37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26.png"/><Relationship Id="rId36" Type="http://schemas.openxmlformats.org/officeDocument/2006/relationships/image" Target="../media/image40.png"/><Relationship Id="rId19" Type="http://schemas.openxmlformats.org/officeDocument/2006/relationships/image" Target="../media/image50.png"/><Relationship Id="rId31" Type="http://schemas.openxmlformats.org/officeDocument/2006/relationships/image" Target="../media/image29.png"/><Relationship Id="rId4" Type="http://schemas.openxmlformats.org/officeDocument/2006/relationships/image" Target="../media/image35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7" Type="http://schemas.openxmlformats.org/officeDocument/2006/relationships/image" Target="../media/image5210.png"/><Relationship Id="rId25" Type="http://schemas.openxmlformats.org/officeDocument/2006/relationships/image" Target="../media/image48.png"/><Relationship Id="rId20" Type="http://schemas.openxmlformats.org/officeDocument/2006/relationships/image" Target="../media/image544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53.png"/><Relationship Id="rId5" Type="http://schemas.openxmlformats.org/officeDocument/2006/relationships/image" Target="../media/image51.png"/><Relationship Id="rId23" Type="http://schemas.openxmlformats.org/officeDocument/2006/relationships/image" Target="../media/image4.png"/><Relationship Id="rId28" Type="http://schemas.openxmlformats.org/officeDocument/2006/relationships/image" Target="../media/image59.png"/><Relationship Id="rId31" Type="http://schemas.openxmlformats.org/officeDocument/2006/relationships/image" Target="../media/image47.png"/><Relationship Id="rId4" Type="http://schemas.openxmlformats.org/officeDocument/2006/relationships/image" Target="../media/image91.png"/><Relationship Id="rId22" Type="http://schemas.openxmlformats.org/officeDocument/2006/relationships/image" Target="../media/image545.png"/><Relationship Id="rId27" Type="http://schemas.openxmlformats.org/officeDocument/2006/relationships/image" Target="../media/image58.png"/><Relationship Id="rId30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26" Type="http://schemas.openxmlformats.org/officeDocument/2006/relationships/image" Target="../media/image84.png"/><Relationship Id="rId3" Type="http://schemas.openxmlformats.org/officeDocument/2006/relationships/image" Target="../media/image48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5" Type="http://schemas.openxmlformats.org/officeDocument/2006/relationships/image" Target="../media/image83.png"/><Relationship Id="rId2" Type="http://schemas.openxmlformats.org/officeDocument/2006/relationships/image" Target="../media/image53.png"/><Relationship Id="rId16" Type="http://schemas.openxmlformats.org/officeDocument/2006/relationships/image" Target="../media/image66.png"/><Relationship Id="rId20" Type="http://schemas.openxmlformats.org/officeDocument/2006/relationships/image" Target="../media/image77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79.png"/><Relationship Id="rId27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:r>
                  <a:rPr lang="da-DK" dirty="0" err="1"/>
                  <a:t>Stability</a:t>
                </a:r>
                <a:r>
                  <a:rPr lang="da-DK" dirty="0"/>
                  <a:t> and Oxidation of </a:t>
                </a:r>
                <a:r>
                  <a:rPr lang="da-DK" dirty="0" err="1"/>
                  <a:t>Supported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(0001)) Pt-</a:t>
                </a:r>
                <a:r>
                  <a:rPr lang="da-DK" dirty="0" err="1"/>
                  <a:t>clusters</a:t>
                </a:r>
                <a:endParaRPr lang="da-DK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9F1269-D679-3944-A97E-3F0222FF9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301261" y="1081668"/>
                <a:ext cx="9144000" cy="2517317"/>
              </a:xfrm>
              <a:blipFill>
                <a:blip r:embed="rId2"/>
                <a:stretch>
                  <a:fillRect l="-416" t="-1508" r="-555" b="-1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5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F3A2C-18E5-2E49-A8AA-F76DE0D8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(x=0,4)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3FC55-9E4D-2345-AE90-74FAD862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" y="2605785"/>
            <a:ext cx="1462186" cy="1719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1B4C6-7D4D-CE48-8F29-163D6A0D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38" y="2614934"/>
            <a:ext cx="1462186" cy="1719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D29C2-9817-B944-9EC7-991E4AB7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4716035"/>
            <a:ext cx="1499242" cy="176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EB11A-4CEE-D248-8B31-A24379AA1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74" y="4716035"/>
            <a:ext cx="1499241" cy="176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8F00C-23EC-0644-BB83-6D0412C64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99" y="4716035"/>
            <a:ext cx="1499241" cy="1762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0A886-B4A7-C245-BA42-6B1368849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97" y="4729525"/>
            <a:ext cx="1499242" cy="1762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4BFE1-E881-9F45-A515-00C63707E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28" y="4729524"/>
            <a:ext cx="1499242" cy="1762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6308B3-DCE9-EA41-955E-D80F202FF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937" y="4729524"/>
            <a:ext cx="1499242" cy="1762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3B8C-5CB5-1049-9243-48C138CD0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2758" y="4729524"/>
            <a:ext cx="1499242" cy="17629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92FC04-EE90-B749-AFF4-E476CC3D4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003" y="4729524"/>
            <a:ext cx="1499243" cy="176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/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756C4-54B6-BF45-8E78-A365ED1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6476282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/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7C32B-3856-234E-9BC5-9F4FE008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86" y="6476282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/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59EC75-7488-3043-A1F2-B66BD33D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31" y="6450580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/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027636-89D3-DC4C-89CC-0A42AA1E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85" y="6456019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/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14C47A-0059-0449-87F3-4DC04A4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56" y="6478663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/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11CA14-D436-BF42-99C2-D97D702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375" y="648814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l="-1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/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6BBFB1-157F-8E42-98FE-F90F7A40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617" y="6492437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/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8412E8-ADEB-2D4C-B9CD-F2602B26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4" y="6501637"/>
                <a:ext cx="1353196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73722C4-9CEC-5C47-A3F4-AC008ACE8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9924" y="2591462"/>
            <a:ext cx="1499241" cy="1762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2E8EA6-8FFF-4340-B462-A6C2BD6583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25845" y="2605786"/>
            <a:ext cx="1482972" cy="17438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6063E-9BD8-B247-B3F9-7EA843C599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17" y="2595803"/>
            <a:ext cx="1499241" cy="176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3277-23DF-C349-91AB-9579F0F081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4009" y="2595803"/>
            <a:ext cx="1507021" cy="17721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FFD9A6-1F61-3847-9773-2E67A5D84B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7704" y="2605786"/>
            <a:ext cx="1499243" cy="17629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1295DC8-5C59-1840-837C-220C8843E8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3621" y="2605786"/>
            <a:ext cx="1507021" cy="177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/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78C27D-FE58-BA42-9AAA-F3C579DE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0" y="4325125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/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188392-763E-A84D-925D-18EC0D9A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9" y="432512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/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877429-D0E7-5B4C-99FE-7007F2E4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74" y="4299423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/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F0EA6-EFF7-AC45-8821-6341BAF9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28" y="4304862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/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95DE2-E65A-BE43-ACA7-F3ACF329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099" y="4327506"/>
                <a:ext cx="127175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/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35FF9B-97CD-DE48-9926-41593A8D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018" y="4336992"/>
                <a:ext cx="1271758" cy="276999"/>
              </a:xfrm>
              <a:prstGeom prst="rect">
                <a:avLst/>
              </a:prstGeom>
              <a:blipFill>
                <a:blip r:embed="rId3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/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DAD7E7-9F48-9045-8C8F-7AF67C00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260" y="4341280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/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F55C6B-B1DD-404B-BAD3-8F149A4D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57" y="4350480"/>
                <a:ext cx="1353196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1BDE518-7B5F-0E42-AB76-79F8CEB12B6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160653-B7AC-724F-9E51-CDF6BEFEC23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E8424E-6EEF-1E43-916C-BDC46E2913D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2965BD-E44C-9B48-B763-B465F30806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D66113A-410D-5346-8D69-23B55218581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7CA91C-BC36-AD4E-94E7-F2143C38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EC230B-AF70-0C41-8C10-54925461A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4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D43966-D1EB-2E44-BD4D-A6AC6CB97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4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689434-8DA3-7645-8B7D-FDB4C459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4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8B7322-1E7B-4B4E-A938-4CF86E33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4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F6738E63-9AE5-D64E-8D0D-678E05C70A3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029416-545F-0F42-9527-61BE33E8324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DD4703-62AB-F14F-9332-F98DF7B5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7EC88-D11C-DC46-B6A8-4F5793C2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4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85BF2-EB49-3146-8979-0794BCF5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588" y="79364"/>
            <a:ext cx="5340484" cy="39729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(x=0,10) + CO</a:t>
            </a:r>
            <a:endParaRPr lang="da-DK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4115-9669-BE47-BD41-C7BBAAB2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9" y="4782323"/>
            <a:ext cx="1494760" cy="1757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CA78D-C639-4A4E-8E98-E1E26DD2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6" y="4782323"/>
            <a:ext cx="1494760" cy="175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A4899-1937-A048-9DC7-2783307F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93" y="4782323"/>
            <a:ext cx="1494760" cy="1757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E23054-5077-B14B-9C2B-320CCFC7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40" y="4782323"/>
            <a:ext cx="1494760" cy="1757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/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C36A2-44D6-5240-A957-D2082ECC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38" y="6555646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/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65AC6-5B45-DA4C-B897-BB87A49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37" y="6555646"/>
                <a:ext cx="1271758" cy="27699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/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984A-A3B4-BB40-8D76-C637DDBC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36" y="6535383"/>
                <a:ext cx="127175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/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da-DK" sz="1200" dirty="0"/>
                  <a:t>      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82EF3-E076-0945-B8D4-9EC379B7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6581001"/>
                <a:ext cx="1353196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6705FA8-3714-1741-B660-C0D3EDC0D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99" y="2656000"/>
            <a:ext cx="1567638" cy="1843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52E22-DDA1-084D-A307-114D12C8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057" y="2656000"/>
            <a:ext cx="1567638" cy="18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F3D9E7-4DDF-4849-AF19-5F914988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603" y="2656000"/>
            <a:ext cx="1567638" cy="1843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DDB958-1F2F-504C-B13B-D1CC71A9D7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367" y="2656000"/>
            <a:ext cx="1567638" cy="1843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DEA611-2B96-E245-B760-4AA855DE7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131" y="2656000"/>
            <a:ext cx="1567638" cy="18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/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472D87-407E-0441-9E36-E169209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8" y="4475694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/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BB06B-F86B-714E-89DB-AD631281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37" y="4475694"/>
                <a:ext cx="1271758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/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AB036-84DF-D840-B328-279F0605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53" y="4482929"/>
                <a:ext cx="127175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/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4183C-781F-4647-9CBC-F4111B6C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00" y="4478295"/>
                <a:ext cx="1271758" cy="276999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/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E41DE-6BBC-C949-A321-6254B758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84" y="4475693"/>
                <a:ext cx="127175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6EDC7D-208F-0142-A4BC-28531CF318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30" y="520137"/>
            <a:ext cx="1499030" cy="17627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387854-0F6D-8D42-A752-F0A2D7248E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85" y="520134"/>
            <a:ext cx="1499030" cy="17627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F0438-5528-0442-A94B-4EFD3D5A49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755" y="514198"/>
            <a:ext cx="1499033" cy="17627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8194B7-C92C-A64C-B0D5-009CE08064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81" y="486639"/>
            <a:ext cx="1499033" cy="1762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B9F140-E376-104C-A5B6-A3A68109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6608" y="486640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/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5AF17-717A-F248-B2EE-79017002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" y="2282850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/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CCDCC1-9CBA-A442-A69C-286387F0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685" y="228285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/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F1F5D4-DE25-2D48-8908-AF5592D37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14" y="2278275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/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E3E27-AA45-2140-A583-76288D75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24" y="2243081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/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3AC5CF-95F8-B440-9A8F-0C16776C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52" y="2250715"/>
                <a:ext cx="127175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B9E3F0CA-89E7-0545-AF82-5E25838EC5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51716" y="514197"/>
            <a:ext cx="1499034" cy="17627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C9BAE5-9572-1F42-997F-986ABEC1C8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7642" y="51419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/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7C3EDF-502C-194E-A2B2-47CB65BF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79" y="2220447"/>
                <a:ext cx="127175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/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30705D-863E-C04C-927A-CBC49C51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354" y="2226904"/>
                <a:ext cx="1271758" cy="276999"/>
              </a:xfrm>
              <a:prstGeom prst="rect">
                <a:avLst/>
              </a:prstGeom>
              <a:blipFill>
                <a:blip r:embed="rId3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9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672E-B2DE-7A40-AB17-84A25E58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99" y="1938958"/>
            <a:ext cx="2002180" cy="235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324C-FEC3-374B-BD15-5ADEE9E0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78" y="1964626"/>
            <a:ext cx="1980353" cy="232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71471-FFAD-D043-A506-43BE05D6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62" y="1964626"/>
            <a:ext cx="2002181" cy="2354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87BE7-3755-454D-8241-D7EA5759FC5B}"/>
              </a:ext>
            </a:extLst>
          </p:cNvPr>
          <p:cNvSpPr txBox="1"/>
          <p:nvPr/>
        </p:nvSpPr>
        <p:spPr>
          <a:xfrm>
            <a:off x="5249975" y="44995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A1920-F658-8041-A09E-AB21EFD6BFF5}"/>
              </a:ext>
            </a:extLst>
          </p:cNvPr>
          <p:cNvSpPr txBox="1"/>
          <p:nvPr/>
        </p:nvSpPr>
        <p:spPr>
          <a:xfrm>
            <a:off x="9908060" y="449952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F5B40-9112-C848-BB63-1AE0F2555482}"/>
              </a:ext>
            </a:extLst>
          </p:cNvPr>
          <p:cNvSpPr txBox="1"/>
          <p:nvPr/>
        </p:nvSpPr>
        <p:spPr>
          <a:xfrm>
            <a:off x="1427361" y="4473860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7313EDD6-DE4C-2546-A02F-DE45573D53EB}"/>
              </a:ext>
            </a:extLst>
          </p:cNvPr>
          <p:cNvSpPr/>
          <p:nvPr/>
        </p:nvSpPr>
        <p:spPr>
          <a:xfrm rot="16200000">
            <a:off x="1399267" y="1540152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C3A70-6528-F74F-AB6C-40D4F8488B37}"/>
              </a:ext>
            </a:extLst>
          </p:cNvPr>
          <p:cNvSpPr txBox="1"/>
          <p:nvPr/>
        </p:nvSpPr>
        <p:spPr>
          <a:xfrm>
            <a:off x="147133" y="1938958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5B4916D2-2C5D-F240-8DD7-7467CBAC39F3}"/>
              </a:ext>
            </a:extLst>
          </p:cNvPr>
          <p:cNvSpPr/>
          <p:nvPr/>
        </p:nvSpPr>
        <p:spPr>
          <a:xfrm rot="16039555">
            <a:off x="5199540" y="1540154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63C1B-D917-7448-9668-781C0B94805B}"/>
              </a:ext>
            </a:extLst>
          </p:cNvPr>
          <p:cNvSpPr txBox="1"/>
          <p:nvPr/>
        </p:nvSpPr>
        <p:spPr>
          <a:xfrm>
            <a:off x="3901201" y="2009234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0D5F3-1924-9B46-9759-8AB4A27D0F06}"/>
              </a:ext>
            </a:extLst>
          </p:cNvPr>
          <p:cNvSpPr txBox="1"/>
          <p:nvPr/>
        </p:nvSpPr>
        <p:spPr>
          <a:xfrm>
            <a:off x="6839996" y="1938958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790599C-630D-4545-939F-F82E6C7E0FB7}"/>
              </a:ext>
            </a:extLst>
          </p:cNvPr>
          <p:cNvSpPr/>
          <p:nvPr/>
        </p:nvSpPr>
        <p:spPr>
          <a:xfrm rot="16039555">
            <a:off x="9727603" y="1710533"/>
            <a:ext cx="1042443" cy="2993150"/>
          </a:xfrm>
          <a:prstGeom prst="curvedRightArrow">
            <a:avLst>
              <a:gd name="adj1" fmla="val 4523"/>
              <a:gd name="adj2" fmla="val 13320"/>
              <a:gd name="adj3" fmla="val 26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28C5-66F1-D543-B8B8-308B1DFAE275}"/>
              </a:ext>
            </a:extLst>
          </p:cNvPr>
          <p:cNvSpPr txBox="1"/>
          <p:nvPr/>
        </p:nvSpPr>
        <p:spPr>
          <a:xfrm>
            <a:off x="8447079" y="2215420"/>
            <a:ext cx="564963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F14E8-7FC6-9744-826B-50B54CE91339}"/>
              </a:ext>
            </a:extLst>
          </p:cNvPr>
          <p:cNvSpPr txBox="1"/>
          <p:nvPr/>
        </p:nvSpPr>
        <p:spPr>
          <a:xfrm>
            <a:off x="11345346" y="2082896"/>
            <a:ext cx="673967" cy="4770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CO</a:t>
            </a:r>
            <a:r>
              <a:rPr lang="en-US" sz="25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9FEAB-8808-3448-8A02-A5474B179CEB}"/>
              </a:ext>
            </a:extLst>
          </p:cNvPr>
          <p:cNvSpPr txBox="1"/>
          <p:nvPr/>
        </p:nvSpPr>
        <p:spPr>
          <a:xfrm>
            <a:off x="3198692" y="1947709"/>
            <a:ext cx="36260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49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3471AB-6EFB-8840-AEEA-8E69ED97A367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0" cy="164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B42F5-A565-8349-826A-0C475DEAAD6A}"/>
              </a:ext>
            </a:extLst>
          </p:cNvPr>
          <p:cNvCxnSpPr/>
          <p:nvPr/>
        </p:nvCxnSpPr>
        <p:spPr>
          <a:xfrm>
            <a:off x="3625175" y="1342417"/>
            <a:ext cx="0" cy="268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FB1DAD-1D8F-4C40-8D6E-D27ABDF0C8E1}"/>
              </a:ext>
            </a:extLst>
          </p:cNvPr>
          <p:cNvCxnSpPr>
            <a:cxnSpLocks/>
          </p:cNvCxnSpPr>
          <p:nvPr/>
        </p:nvCxnSpPr>
        <p:spPr>
          <a:xfrm>
            <a:off x="1770434" y="4027251"/>
            <a:ext cx="1854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09E9-F093-1D48-AADF-2B42E8000BCA}"/>
              </a:ext>
            </a:extLst>
          </p:cNvPr>
          <p:cNvCxnSpPr>
            <a:cxnSpLocks/>
          </p:cNvCxnSpPr>
          <p:nvPr/>
        </p:nvCxnSpPr>
        <p:spPr>
          <a:xfrm>
            <a:off x="1770434" y="1342417"/>
            <a:ext cx="1741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9D8A2-7BBA-7441-B986-24C26B0CBD1D}"/>
              </a:ext>
            </a:extLst>
          </p:cNvPr>
          <p:cNvCxnSpPr>
            <a:cxnSpLocks/>
          </p:cNvCxnSpPr>
          <p:nvPr/>
        </p:nvCxnSpPr>
        <p:spPr>
          <a:xfrm>
            <a:off x="1770434" y="3060970"/>
            <a:ext cx="0" cy="9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20681-8E9C-974E-8E90-904928296307}"/>
              </a:ext>
            </a:extLst>
          </p:cNvPr>
          <p:cNvCxnSpPr>
            <a:cxnSpLocks/>
          </p:cNvCxnSpPr>
          <p:nvPr/>
        </p:nvCxnSpPr>
        <p:spPr>
          <a:xfrm>
            <a:off x="953311" y="2973421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CFCA9-F746-6A44-828D-318D3D93B3A0}"/>
              </a:ext>
            </a:extLst>
          </p:cNvPr>
          <p:cNvCxnSpPr>
            <a:cxnSpLocks/>
          </p:cNvCxnSpPr>
          <p:nvPr/>
        </p:nvCxnSpPr>
        <p:spPr>
          <a:xfrm>
            <a:off x="953310" y="3060970"/>
            <a:ext cx="112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C239A3-0A5A-924C-8376-E57A52457968}"/>
              </a:ext>
            </a:extLst>
          </p:cNvPr>
          <p:cNvCxnSpPr/>
          <p:nvPr/>
        </p:nvCxnSpPr>
        <p:spPr>
          <a:xfrm flipV="1">
            <a:off x="3570053" y="982493"/>
            <a:ext cx="0" cy="53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281A-9A41-1245-84E5-6987D1D6DB36}"/>
              </a:ext>
            </a:extLst>
          </p:cNvPr>
          <p:cNvCxnSpPr/>
          <p:nvPr/>
        </p:nvCxnSpPr>
        <p:spPr>
          <a:xfrm>
            <a:off x="554477" y="3012333"/>
            <a:ext cx="398833" cy="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FF496-D4B9-9743-A5EF-5C307CD0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5" y="2810711"/>
            <a:ext cx="1034557" cy="12165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7AEB37-5510-2A44-8C9D-65384741FA6E}"/>
              </a:ext>
            </a:extLst>
          </p:cNvPr>
          <p:cNvSpPr txBox="1"/>
          <p:nvPr/>
        </p:nvSpPr>
        <p:spPr>
          <a:xfrm>
            <a:off x="1162575" y="63083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UHV chamber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D4B244-8C7A-E549-A1A1-E6307D11EF6A}"/>
              </a:ext>
            </a:extLst>
          </p:cNvPr>
          <p:cNvCxnSpPr/>
          <p:nvPr/>
        </p:nvCxnSpPr>
        <p:spPr>
          <a:xfrm>
            <a:off x="1515892" y="982493"/>
            <a:ext cx="254542" cy="35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768AEC-017D-AF46-A23C-44F058E3E35D}"/>
              </a:ext>
            </a:extLst>
          </p:cNvPr>
          <p:cNvSpPr txBox="1"/>
          <p:nvPr/>
        </p:nvSpPr>
        <p:spPr>
          <a:xfrm>
            <a:off x="2641059" y="4455268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ALD-Pt7/Al2O3(0001)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4567D6-CD8D-2E48-8926-9C8797875011}"/>
              </a:ext>
            </a:extLst>
          </p:cNvPr>
          <p:cNvCxnSpPr/>
          <p:nvPr/>
        </p:nvCxnSpPr>
        <p:spPr>
          <a:xfrm>
            <a:off x="2830749" y="3852155"/>
            <a:ext cx="155642" cy="6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5F20E-E7C8-CE41-A5A7-6F4E1E04B9D3}"/>
              </a:ext>
            </a:extLst>
          </p:cNvPr>
          <p:cNvSpPr txBox="1"/>
          <p:nvPr/>
        </p:nvSpPr>
        <p:spPr>
          <a:xfrm>
            <a:off x="3743957" y="81550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A22CC-F19A-4E48-890A-391862DA494D}"/>
              </a:ext>
            </a:extLst>
          </p:cNvPr>
          <p:cNvSpPr txBox="1"/>
          <p:nvPr/>
        </p:nvSpPr>
        <p:spPr>
          <a:xfrm>
            <a:off x="211581" y="253440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1 % (CO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He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pressure =8 Torr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064692-0FB7-A143-8537-1EAD5CD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30" y="797128"/>
            <a:ext cx="5164433" cy="365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/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CO + O</a:t>
                </a:r>
                <a:r>
                  <a:rPr lang="en-US" baseline="-25000" dirty="0"/>
                  <a:t>2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Pt –O-O-C-O-Pt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CO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A3FF27-A3AD-034D-A7D8-559074E0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34" y="4894645"/>
                <a:ext cx="4268629" cy="276999"/>
              </a:xfrm>
              <a:prstGeom prst="rect">
                <a:avLst/>
              </a:prstGeom>
              <a:blipFill>
                <a:blip r:embed="rId4"/>
                <a:stretch>
                  <a:fillRect l="-2959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0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934BE8-63B5-8747-BE27-9FF81ED4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17" y="120071"/>
            <a:ext cx="4629914" cy="56119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7 </a:t>
            </a:r>
            <a:r>
              <a:rPr lang="da-DK" dirty="0"/>
              <a:t> </a:t>
            </a:r>
            <a:r>
              <a:rPr lang="da-DK" dirty="0" err="1"/>
              <a:t>Oxides</a:t>
            </a:r>
            <a:endParaRPr lang="da-DK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8110D-5C3B-C34F-B81A-D9927914CAD7}"/>
              </a:ext>
            </a:extLst>
          </p:cNvPr>
          <p:cNvSpPr txBox="1"/>
          <p:nvPr/>
        </p:nvSpPr>
        <p:spPr>
          <a:xfrm>
            <a:off x="7197694" y="824149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F0F45-16D0-9947-93FD-8E25860DC7C5}"/>
              </a:ext>
            </a:extLst>
          </p:cNvPr>
          <p:cNvSpPr txBox="1"/>
          <p:nvPr/>
        </p:nvSpPr>
        <p:spPr>
          <a:xfrm>
            <a:off x="8372477" y="80873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7B9F-9A30-B848-A160-C620DFE0B32A}"/>
              </a:ext>
            </a:extLst>
          </p:cNvPr>
          <p:cNvSpPr txBox="1"/>
          <p:nvPr/>
        </p:nvSpPr>
        <p:spPr>
          <a:xfrm>
            <a:off x="9678360" y="82269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FDC7B-A21B-8647-A9C4-EE68E7AF813B}"/>
              </a:ext>
            </a:extLst>
          </p:cNvPr>
          <p:cNvSpPr txBox="1"/>
          <p:nvPr/>
        </p:nvSpPr>
        <p:spPr>
          <a:xfrm>
            <a:off x="8132574" y="30122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FE1E7-89F1-624A-BFB0-7DA1DF72DE5A}"/>
              </a:ext>
            </a:extLst>
          </p:cNvPr>
          <p:cNvSpPr txBox="1"/>
          <p:nvPr/>
        </p:nvSpPr>
        <p:spPr>
          <a:xfrm>
            <a:off x="9599812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ECF7-87DD-7247-8FF2-77B4ED3010AD}"/>
              </a:ext>
            </a:extLst>
          </p:cNvPr>
          <p:cNvSpPr txBox="1"/>
          <p:nvPr/>
        </p:nvSpPr>
        <p:spPr>
          <a:xfrm>
            <a:off x="11119419" y="76589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B17C-B476-6A43-8DCA-F614BC35589D}"/>
              </a:ext>
            </a:extLst>
          </p:cNvPr>
          <p:cNvSpPr txBox="1"/>
          <p:nvPr/>
        </p:nvSpPr>
        <p:spPr>
          <a:xfrm>
            <a:off x="6793749" y="297627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7ED4F-87C6-9F4C-A7BC-CBDD04D2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74" y="3417904"/>
            <a:ext cx="1306660" cy="1536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52B43-05AA-7B47-B606-EF899A15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4" y="1178070"/>
            <a:ext cx="1343705" cy="1580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85C8FF-EC5D-A04A-AC55-4E396E681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99" y="1169944"/>
            <a:ext cx="1343706" cy="15800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58DD1-BA1C-4D4F-B829-E4501E76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04" y="1178070"/>
            <a:ext cx="1343706" cy="15800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F267AC-CFE1-AA41-A7EF-87546D63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91" y="1169944"/>
            <a:ext cx="1350615" cy="1588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E07DA-32E2-6546-B17C-EF0EE4EAE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47" y="3415046"/>
            <a:ext cx="1306660" cy="1536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F0311B-0C57-E241-8637-BE1EDFA6C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434" y="3409778"/>
            <a:ext cx="1316219" cy="15477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933F0-C499-FB4D-AFB8-6FDD7336D447}"/>
              </a:ext>
            </a:extLst>
          </p:cNvPr>
          <p:cNvCxnSpPr>
            <a:cxnSpLocks/>
          </p:cNvCxnSpPr>
          <p:nvPr/>
        </p:nvCxnSpPr>
        <p:spPr>
          <a:xfrm>
            <a:off x="108489" y="4470040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CFF310-2451-5B4C-8FA2-D8CB922DA0E7}"/>
              </a:ext>
            </a:extLst>
          </p:cNvPr>
          <p:cNvCxnSpPr>
            <a:cxnSpLocks/>
          </p:cNvCxnSpPr>
          <p:nvPr/>
        </p:nvCxnSpPr>
        <p:spPr>
          <a:xfrm>
            <a:off x="695267" y="4470040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1B187F-BB1A-E44F-B364-00F82EFC9611}"/>
              </a:ext>
            </a:extLst>
          </p:cNvPr>
          <p:cNvCxnSpPr>
            <a:cxnSpLocks/>
          </p:cNvCxnSpPr>
          <p:nvPr/>
        </p:nvCxnSpPr>
        <p:spPr>
          <a:xfrm>
            <a:off x="798137" y="4727643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40741A-59CB-EE4E-A8E6-7314B2786C93}"/>
              </a:ext>
            </a:extLst>
          </p:cNvPr>
          <p:cNvCxnSpPr>
            <a:cxnSpLocks/>
          </p:cNvCxnSpPr>
          <p:nvPr/>
        </p:nvCxnSpPr>
        <p:spPr>
          <a:xfrm>
            <a:off x="1384915" y="4727643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5B10C9-37AE-3E46-884A-DB8278C38D3C}"/>
              </a:ext>
            </a:extLst>
          </p:cNvPr>
          <p:cNvCxnSpPr>
            <a:cxnSpLocks/>
          </p:cNvCxnSpPr>
          <p:nvPr/>
        </p:nvCxnSpPr>
        <p:spPr>
          <a:xfrm>
            <a:off x="1482661" y="4985246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8BCA89-FD0D-1641-9A55-3454B58D2FF2}"/>
              </a:ext>
            </a:extLst>
          </p:cNvPr>
          <p:cNvCxnSpPr>
            <a:cxnSpLocks/>
          </p:cNvCxnSpPr>
          <p:nvPr/>
        </p:nvCxnSpPr>
        <p:spPr>
          <a:xfrm>
            <a:off x="2069439" y="4985246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8035E5-FBE2-524C-8BE6-8B605A00CB1D}"/>
              </a:ext>
            </a:extLst>
          </p:cNvPr>
          <p:cNvCxnSpPr>
            <a:cxnSpLocks/>
          </p:cNvCxnSpPr>
          <p:nvPr/>
        </p:nvCxnSpPr>
        <p:spPr>
          <a:xfrm>
            <a:off x="2179428" y="5242849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EA342-C4DA-DD45-97C7-5AE73EAC8797}"/>
              </a:ext>
            </a:extLst>
          </p:cNvPr>
          <p:cNvCxnSpPr>
            <a:cxnSpLocks/>
          </p:cNvCxnSpPr>
          <p:nvPr/>
        </p:nvCxnSpPr>
        <p:spPr>
          <a:xfrm>
            <a:off x="2766206" y="5242849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32CCAB-7504-5045-A17E-61BA188AB267}"/>
              </a:ext>
            </a:extLst>
          </p:cNvPr>
          <p:cNvCxnSpPr>
            <a:cxnSpLocks/>
          </p:cNvCxnSpPr>
          <p:nvPr/>
        </p:nvCxnSpPr>
        <p:spPr>
          <a:xfrm>
            <a:off x="2875298" y="5500452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55993-B682-E943-8930-571D4AAFB15E}"/>
              </a:ext>
            </a:extLst>
          </p:cNvPr>
          <p:cNvCxnSpPr>
            <a:cxnSpLocks/>
          </p:cNvCxnSpPr>
          <p:nvPr/>
        </p:nvCxnSpPr>
        <p:spPr>
          <a:xfrm>
            <a:off x="3462076" y="5500452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00CE7B-99D7-344E-BE8F-4C5991886C2A}"/>
              </a:ext>
            </a:extLst>
          </p:cNvPr>
          <p:cNvCxnSpPr>
            <a:cxnSpLocks/>
          </p:cNvCxnSpPr>
          <p:nvPr/>
        </p:nvCxnSpPr>
        <p:spPr>
          <a:xfrm>
            <a:off x="3571168" y="575805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398999-EE78-A744-AD87-6981F4F930F3}"/>
              </a:ext>
            </a:extLst>
          </p:cNvPr>
          <p:cNvCxnSpPr>
            <a:cxnSpLocks/>
          </p:cNvCxnSpPr>
          <p:nvPr/>
        </p:nvCxnSpPr>
        <p:spPr>
          <a:xfrm>
            <a:off x="4157946" y="575805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27746-FFFC-2949-BC53-8E609ADB24A8}"/>
              </a:ext>
            </a:extLst>
          </p:cNvPr>
          <p:cNvCxnSpPr>
            <a:cxnSpLocks/>
          </p:cNvCxnSpPr>
          <p:nvPr/>
        </p:nvCxnSpPr>
        <p:spPr>
          <a:xfrm>
            <a:off x="4267038" y="6025965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5A08A8-BC53-374C-AE3B-CC85524C33F8}"/>
              </a:ext>
            </a:extLst>
          </p:cNvPr>
          <p:cNvCxnSpPr>
            <a:cxnSpLocks/>
          </p:cNvCxnSpPr>
          <p:nvPr/>
        </p:nvCxnSpPr>
        <p:spPr>
          <a:xfrm>
            <a:off x="4853816" y="6025965"/>
            <a:ext cx="109092" cy="25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45CF73C-60E0-6E4D-8C2F-235989453A41}"/>
              </a:ext>
            </a:extLst>
          </p:cNvPr>
          <p:cNvSpPr txBox="1"/>
          <p:nvPr/>
        </p:nvSpPr>
        <p:spPr>
          <a:xfrm>
            <a:off x="48819" y="4508073"/>
            <a:ext cx="59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767B0-4ACF-8C4A-9A0F-9BEC97F694C7}"/>
              </a:ext>
            </a:extLst>
          </p:cNvPr>
          <p:cNvSpPr txBox="1"/>
          <p:nvPr/>
        </p:nvSpPr>
        <p:spPr>
          <a:xfrm>
            <a:off x="742601" y="4748013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DCBEA-A146-EA47-BA95-ED9F23CC392B}"/>
              </a:ext>
            </a:extLst>
          </p:cNvPr>
          <p:cNvSpPr txBox="1"/>
          <p:nvPr/>
        </p:nvSpPr>
        <p:spPr>
          <a:xfrm>
            <a:off x="1437574" y="501491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B79682-92EF-694E-80E7-DDECF9D51FDC}"/>
              </a:ext>
            </a:extLst>
          </p:cNvPr>
          <p:cNvSpPr txBox="1"/>
          <p:nvPr/>
        </p:nvSpPr>
        <p:spPr>
          <a:xfrm>
            <a:off x="2147682" y="5260997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FE54D-AB72-0744-A0F8-3269E7BE7302}"/>
              </a:ext>
            </a:extLst>
          </p:cNvPr>
          <p:cNvSpPr txBox="1"/>
          <p:nvPr/>
        </p:nvSpPr>
        <p:spPr>
          <a:xfrm>
            <a:off x="2870174" y="5533012"/>
            <a:ext cx="63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B9DDAD-C7C8-124F-ADBD-E979FF6CE59C}"/>
              </a:ext>
            </a:extLst>
          </p:cNvPr>
          <p:cNvSpPr txBox="1"/>
          <p:nvPr/>
        </p:nvSpPr>
        <p:spPr>
          <a:xfrm>
            <a:off x="3501142" y="5781474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A6003B-965E-C547-B0EE-EE81CB84EF6D}"/>
              </a:ext>
            </a:extLst>
          </p:cNvPr>
          <p:cNvSpPr txBox="1"/>
          <p:nvPr/>
        </p:nvSpPr>
        <p:spPr>
          <a:xfrm>
            <a:off x="4229463" y="6045501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57C69D-611F-BF4B-AFED-AB370B21D76F}"/>
              </a:ext>
            </a:extLst>
          </p:cNvPr>
          <p:cNvSpPr txBox="1"/>
          <p:nvPr/>
        </p:nvSpPr>
        <p:spPr>
          <a:xfrm>
            <a:off x="4957784" y="6301482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AADC13-75EB-CE49-B020-7C57ADC3FF8E}"/>
              </a:ext>
            </a:extLst>
          </p:cNvPr>
          <p:cNvCxnSpPr>
            <a:cxnSpLocks/>
          </p:cNvCxnSpPr>
          <p:nvPr/>
        </p:nvCxnSpPr>
        <p:spPr>
          <a:xfrm>
            <a:off x="4958516" y="6271957"/>
            <a:ext cx="1016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71DDA5-06B5-C646-A8A3-EDF723D37806}"/>
              </a:ext>
            </a:extLst>
          </p:cNvPr>
          <p:cNvSpPr txBox="1"/>
          <p:nvPr/>
        </p:nvSpPr>
        <p:spPr>
          <a:xfrm>
            <a:off x="11874" y="418659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 eV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24C65-CEC5-504D-B2A9-8448B8F06D1E}"/>
              </a:ext>
            </a:extLst>
          </p:cNvPr>
          <p:cNvSpPr txBox="1"/>
          <p:nvPr/>
        </p:nvSpPr>
        <p:spPr>
          <a:xfrm>
            <a:off x="728943" y="4524365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-4.23 eV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C01B72-8034-7446-AC07-174B89606C98}"/>
              </a:ext>
            </a:extLst>
          </p:cNvPr>
          <p:cNvSpPr txBox="1"/>
          <p:nvPr/>
        </p:nvSpPr>
        <p:spPr>
          <a:xfrm>
            <a:off x="1427381" y="478248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-8.23 eV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F882D-FA32-B24A-849A-8B6AB428B528}"/>
              </a:ext>
            </a:extLst>
          </p:cNvPr>
          <p:cNvSpPr txBox="1"/>
          <p:nvPr/>
        </p:nvSpPr>
        <p:spPr>
          <a:xfrm>
            <a:off x="2124362" y="504904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-11.70 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F287C8-E1E5-B642-8B41-6D87654B6D00}"/>
              </a:ext>
            </a:extLst>
          </p:cNvPr>
          <p:cNvSpPr txBox="1"/>
          <p:nvPr/>
        </p:nvSpPr>
        <p:spPr>
          <a:xfrm>
            <a:off x="2807510" y="5307568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-13.67 eV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FEFBD0-1B96-6748-A442-B1F97CBABBE5}"/>
              </a:ext>
            </a:extLst>
          </p:cNvPr>
          <p:cNvSpPr txBox="1"/>
          <p:nvPr/>
        </p:nvSpPr>
        <p:spPr>
          <a:xfrm>
            <a:off x="3504710" y="5569402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-15.74 eV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A20E5E-ADD1-3A41-85AE-8F3345C1E16B}"/>
              </a:ext>
            </a:extLst>
          </p:cNvPr>
          <p:cNvSpPr txBox="1"/>
          <p:nvPr/>
        </p:nvSpPr>
        <p:spPr>
          <a:xfrm>
            <a:off x="4190698" y="5834414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-17.27 eV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53D190-929B-1546-81EB-1AFBB1D456E3}"/>
              </a:ext>
            </a:extLst>
          </p:cNvPr>
          <p:cNvSpPr txBox="1"/>
          <p:nvPr/>
        </p:nvSpPr>
        <p:spPr>
          <a:xfrm>
            <a:off x="4899418" y="6087933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-18.64 eV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262792-4BCE-8B43-8471-9020950571C8}"/>
              </a:ext>
            </a:extLst>
          </p:cNvPr>
          <p:cNvCxnSpPr>
            <a:cxnSpLocks/>
          </p:cNvCxnSpPr>
          <p:nvPr/>
        </p:nvCxnSpPr>
        <p:spPr>
          <a:xfrm>
            <a:off x="6319953" y="6036534"/>
            <a:ext cx="59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C74598A-BB85-B449-A85E-82EB2B276426}"/>
              </a:ext>
            </a:extLst>
          </p:cNvPr>
          <p:cNvCxnSpPr>
            <a:cxnSpLocks/>
          </p:cNvCxnSpPr>
          <p:nvPr/>
        </p:nvCxnSpPr>
        <p:spPr>
          <a:xfrm flipV="1">
            <a:off x="5976935" y="6036534"/>
            <a:ext cx="387090" cy="23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9F5ABB-5468-6C4D-B3A0-60A773CBDA76}"/>
              </a:ext>
            </a:extLst>
          </p:cNvPr>
          <p:cNvSpPr txBox="1"/>
          <p:nvPr/>
        </p:nvSpPr>
        <p:spPr>
          <a:xfrm>
            <a:off x="6206970" y="5744436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-17.32 eV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FBE387-9846-3243-B7B9-D62E54D3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250" y="3390292"/>
            <a:ext cx="1327138" cy="156058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DB47FF-9472-9F41-AF3F-E9B612D5C2E9}"/>
              </a:ext>
            </a:extLst>
          </p:cNvPr>
          <p:cNvSpPr txBox="1"/>
          <p:nvPr/>
        </p:nvSpPr>
        <p:spPr>
          <a:xfrm>
            <a:off x="10967453" y="2985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C8B64-BF91-4748-83E8-E18343D93CB7}"/>
              </a:ext>
            </a:extLst>
          </p:cNvPr>
          <p:cNvSpPr txBox="1"/>
          <p:nvPr/>
        </p:nvSpPr>
        <p:spPr>
          <a:xfrm>
            <a:off x="6327429" y="6082989"/>
            <a:ext cx="67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18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2A3D9A-9785-4F43-BA35-E975125FC715}"/>
              </a:ext>
            </a:extLst>
          </p:cNvPr>
          <p:cNvCxnSpPr/>
          <p:nvPr/>
        </p:nvCxnSpPr>
        <p:spPr>
          <a:xfrm>
            <a:off x="933855" y="4267417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945D39-8BB8-AB4A-8DF4-F84EAE4FE19B}"/>
              </a:ext>
            </a:extLst>
          </p:cNvPr>
          <p:cNvSpPr txBox="1"/>
          <p:nvPr/>
        </p:nvSpPr>
        <p:spPr>
          <a:xfrm>
            <a:off x="998190" y="425919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-4.23 eV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6A8F234-D5B1-4443-A373-E452344935AC}"/>
              </a:ext>
            </a:extLst>
          </p:cNvPr>
          <p:cNvCxnSpPr/>
          <p:nvPr/>
        </p:nvCxnSpPr>
        <p:spPr>
          <a:xfrm>
            <a:off x="1607710" y="455354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3685318-AB8C-CF40-B80A-BC76A3F13A2F}"/>
              </a:ext>
            </a:extLst>
          </p:cNvPr>
          <p:cNvSpPr txBox="1"/>
          <p:nvPr/>
        </p:nvSpPr>
        <p:spPr>
          <a:xfrm>
            <a:off x="1596347" y="455774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-4.00 eV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9474F46-89D0-0F44-A05C-A6C3FE641ADD}"/>
              </a:ext>
            </a:extLst>
          </p:cNvPr>
          <p:cNvCxnSpPr/>
          <p:nvPr/>
        </p:nvCxnSpPr>
        <p:spPr>
          <a:xfrm>
            <a:off x="2255084" y="4822609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556891-B751-8C43-A77C-C4CB1AA833C2}"/>
              </a:ext>
            </a:extLst>
          </p:cNvPr>
          <p:cNvSpPr txBox="1"/>
          <p:nvPr/>
        </p:nvSpPr>
        <p:spPr>
          <a:xfrm>
            <a:off x="2243721" y="48268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-3.47 eV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67DEAD-2B32-2D4C-9879-F376C17EA500}"/>
              </a:ext>
            </a:extLst>
          </p:cNvPr>
          <p:cNvSpPr txBox="1"/>
          <p:nvPr/>
        </p:nvSpPr>
        <p:spPr>
          <a:xfrm>
            <a:off x="3090569" y="512497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-1.97 eV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F4F3D1-9ED6-7B40-9C75-693D49BB47AD}"/>
              </a:ext>
            </a:extLst>
          </p:cNvPr>
          <p:cNvCxnSpPr/>
          <p:nvPr/>
        </p:nvCxnSpPr>
        <p:spPr>
          <a:xfrm>
            <a:off x="3054278" y="510881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5F9C6-F862-E941-ABB9-8E1257550011}"/>
              </a:ext>
            </a:extLst>
          </p:cNvPr>
          <p:cNvSpPr txBox="1"/>
          <p:nvPr/>
        </p:nvSpPr>
        <p:spPr>
          <a:xfrm>
            <a:off x="3763189" y="5364812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-2.07 eV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C2CFBB-1C0B-C34E-8B71-EB6EC1D475D5}"/>
              </a:ext>
            </a:extLst>
          </p:cNvPr>
          <p:cNvCxnSpPr/>
          <p:nvPr/>
        </p:nvCxnSpPr>
        <p:spPr>
          <a:xfrm>
            <a:off x="3726898" y="5348655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640236-8A77-3D4E-9E6A-797B785E9B1D}"/>
              </a:ext>
            </a:extLst>
          </p:cNvPr>
          <p:cNvSpPr txBox="1"/>
          <p:nvPr/>
        </p:nvSpPr>
        <p:spPr>
          <a:xfrm>
            <a:off x="4450769" y="5633841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-1.53 eV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B4C99B1-B3C3-B441-8C1C-7CB82EEE9D8B}"/>
              </a:ext>
            </a:extLst>
          </p:cNvPr>
          <p:cNvCxnSpPr/>
          <p:nvPr/>
        </p:nvCxnSpPr>
        <p:spPr>
          <a:xfrm>
            <a:off x="4414478" y="5617684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600FE24-B1D2-754F-91D0-57763700428E}"/>
              </a:ext>
            </a:extLst>
          </p:cNvPr>
          <p:cNvSpPr txBox="1"/>
          <p:nvPr/>
        </p:nvSpPr>
        <p:spPr>
          <a:xfrm>
            <a:off x="5186054" y="5885010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-1.37 eV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223873-9394-524C-B00F-32A64E01B368}"/>
              </a:ext>
            </a:extLst>
          </p:cNvPr>
          <p:cNvCxnSpPr/>
          <p:nvPr/>
        </p:nvCxnSpPr>
        <p:spPr>
          <a:xfrm>
            <a:off x="5149763" y="5868853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3733A96-337A-3D41-8844-AA2A496C1B4F}"/>
              </a:ext>
            </a:extLst>
          </p:cNvPr>
          <p:cNvSpPr txBox="1"/>
          <p:nvPr/>
        </p:nvSpPr>
        <p:spPr>
          <a:xfrm>
            <a:off x="7119214" y="602596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1.32 eV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A66A17-A6F5-0044-8FBD-4E12833F3BE3}"/>
              </a:ext>
            </a:extLst>
          </p:cNvPr>
          <p:cNvCxnSpPr/>
          <p:nvPr/>
        </p:nvCxnSpPr>
        <p:spPr>
          <a:xfrm>
            <a:off x="7082923" y="6009808"/>
            <a:ext cx="0" cy="286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57271A-5137-9047-9D0A-68BBABA60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63" y="981982"/>
            <a:ext cx="5894020" cy="29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16DC-1A5F-864E-BAFD-C67CD399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6" y="83024"/>
            <a:ext cx="5552872" cy="4617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Adsorption Energies of 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F09F-BC2D-BF46-BB49-0E7AE3B3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76" y="747544"/>
            <a:ext cx="596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2BD0-8317-514D-A66F-65B0F9E6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6" y="17343"/>
            <a:ext cx="8631925" cy="46584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 structures for Pt-Oxide/Al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and Ads./Chem. of CO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97B7-0FB3-EE4A-A930-8B4DBC0E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" y="889725"/>
            <a:ext cx="1241905" cy="171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A5FC5-0C98-1443-B2F3-6C26441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0" y="2987443"/>
            <a:ext cx="1241905" cy="1712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73037-3660-7649-B12E-CC86C00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" y="5097493"/>
            <a:ext cx="1241906" cy="171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BBA2F-39A0-8F43-B427-2DE40EE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82" y="889725"/>
            <a:ext cx="1241906" cy="171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AD16E-C55A-254B-8694-789EEC8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37" y="2987444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292D-1C8B-0441-A90F-1A9D02E90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83" y="889725"/>
            <a:ext cx="1241906" cy="1712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6DD766-243F-7442-B5BE-3CF1AF3B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338" y="2987443"/>
            <a:ext cx="1241905" cy="1712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4804A4-8662-1546-9A09-28457C108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8" y="5097493"/>
            <a:ext cx="1241905" cy="1712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29A57-72B0-DE48-902E-0A56C0A58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86" y="889725"/>
            <a:ext cx="1241904" cy="1712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C453A-F3F8-BA40-B00E-16670FF45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7793" y="2987444"/>
            <a:ext cx="1241904" cy="1712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BEB0D8-4597-0F4F-894B-860E9B4F3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4986" y="889725"/>
            <a:ext cx="1241905" cy="17120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BFD97-EDB5-EF4E-803B-20208FB144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886" y="2987443"/>
            <a:ext cx="1241905" cy="17120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A38CA-2726-9A4E-AA12-916618B0B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275" y="5097493"/>
            <a:ext cx="1245433" cy="17168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DC1F33-F7FC-DB46-8B24-4367EEBF39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537" y="889725"/>
            <a:ext cx="1241905" cy="17120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CEA4AA-D654-B349-9726-BC7D28B374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7292" y="2987444"/>
            <a:ext cx="1241905" cy="17120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26FE5B-6957-164F-862F-6293DF659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5336" y="5092630"/>
            <a:ext cx="1245433" cy="17168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DF88E-3580-5D46-9752-CF71AAA3DD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436" y="889725"/>
            <a:ext cx="1241905" cy="17120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3C41E97-23D4-2741-9791-8848DDE9D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191" y="2964459"/>
            <a:ext cx="1258577" cy="17349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D2B600C-5DBA-FA42-8BCD-C2358E2ED1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661" y="889725"/>
            <a:ext cx="1241905" cy="17120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2A78D4-8F6B-DB4A-BE9A-6EBA1FD5E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9416" y="2964460"/>
            <a:ext cx="1258577" cy="173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7BBE96-36B3-1F40-B554-46736F9D5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9779" y="5100550"/>
            <a:ext cx="1233941" cy="1701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19E0EE-A557-FA40-B2B8-5235353940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16886" y="889725"/>
            <a:ext cx="1241905" cy="1712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44F581E-776D-A649-8FCE-8E73BB6E92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4987" y="2941017"/>
            <a:ext cx="1258577" cy="17349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260BF5E-613A-3648-8851-627E7D6235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80094" y="5100552"/>
            <a:ext cx="1239687" cy="17089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FC7684B-6C09-1D45-8C1B-9982C5B31704}"/>
              </a:ext>
            </a:extLst>
          </p:cNvPr>
          <p:cNvSpPr txBox="1"/>
          <p:nvPr/>
        </p:nvSpPr>
        <p:spPr>
          <a:xfrm>
            <a:off x="36656" y="2639964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Adsorption of CO on Pt</a:t>
            </a:r>
            <a:r>
              <a:rPr lang="en-US" sz="1000" baseline="-25000" dirty="0"/>
              <a:t>7</a:t>
            </a:r>
            <a:r>
              <a:rPr lang="en-US" sz="1000" dirty="0"/>
              <a:t>O</a:t>
            </a:r>
            <a:r>
              <a:rPr lang="en-US" sz="1000" baseline="-25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/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 +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00" dirty="0"/>
                  <a:t> Pt</a:t>
                </a:r>
                <a:r>
                  <a:rPr lang="en-US" sz="1000" baseline="-25000" dirty="0"/>
                  <a:t>7</a:t>
                </a:r>
                <a:r>
                  <a:rPr lang="en-US" sz="1000" dirty="0"/>
                  <a:t>O</a:t>
                </a:r>
                <a:r>
                  <a:rPr lang="en-US" sz="1000" baseline="-25000" dirty="0"/>
                  <a:t>y</a:t>
                </a:r>
                <a:r>
                  <a:rPr lang="en-US" sz="1000" dirty="0"/>
                  <a:t>CO  </a:t>
                </a:r>
                <a:endParaRPr lang="en-US" sz="1000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644AB8-538A-1C41-8800-930ECDFC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" y="4851272"/>
                <a:ext cx="1378904" cy="246221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8C443960-5B4C-3147-AFE3-50124E3BA7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319" y="5097493"/>
            <a:ext cx="1241905" cy="17120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1CD5D3-62A1-A946-B965-C93CB532EC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5615" y="5097493"/>
            <a:ext cx="1241906" cy="171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C35C7-EB56-0B44-8391-0D490A12A9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30983" y="5108472"/>
            <a:ext cx="1233941" cy="17010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F67FEE-4644-4747-AD96-D4B4521598B8}"/>
              </a:ext>
            </a:extLst>
          </p:cNvPr>
          <p:cNvSpPr txBox="1"/>
          <p:nvPr/>
        </p:nvSpPr>
        <p:spPr>
          <a:xfrm>
            <a:off x="113575" y="483183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8D236B-948E-7646-9B7C-46FB0D91FB80}"/>
              </a:ext>
            </a:extLst>
          </p:cNvPr>
          <p:cNvSpPr txBox="1"/>
          <p:nvPr/>
        </p:nvSpPr>
        <p:spPr>
          <a:xfrm>
            <a:off x="1524704" y="469764"/>
            <a:ext cx="83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59B78-7519-A84B-81C8-A60F60256F0B}"/>
              </a:ext>
            </a:extLst>
          </p:cNvPr>
          <p:cNvSpPr txBox="1"/>
          <p:nvPr/>
        </p:nvSpPr>
        <p:spPr>
          <a:xfrm>
            <a:off x="2749267" y="518700"/>
            <a:ext cx="79675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025D4E-E42E-5D44-BC6B-29D44BEF56A2}"/>
              </a:ext>
            </a:extLst>
          </p:cNvPr>
          <p:cNvSpPr txBox="1"/>
          <p:nvPr/>
        </p:nvSpPr>
        <p:spPr>
          <a:xfrm>
            <a:off x="3996542" y="518699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C10DC-1C5B-5D41-AD92-679C325C6D0E}"/>
              </a:ext>
            </a:extLst>
          </p:cNvPr>
          <p:cNvSpPr txBox="1"/>
          <p:nvPr/>
        </p:nvSpPr>
        <p:spPr>
          <a:xfrm>
            <a:off x="5280741" y="560217"/>
            <a:ext cx="832023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4B6CCA-97FE-7242-B172-7FA9407BC258}"/>
              </a:ext>
            </a:extLst>
          </p:cNvPr>
          <p:cNvSpPr txBox="1"/>
          <p:nvPr/>
        </p:nvSpPr>
        <p:spPr>
          <a:xfrm>
            <a:off x="6564940" y="599315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F83876-51B7-4841-86C8-5F639B07894E}"/>
              </a:ext>
            </a:extLst>
          </p:cNvPr>
          <p:cNvSpPr txBox="1"/>
          <p:nvPr/>
        </p:nvSpPr>
        <p:spPr>
          <a:xfrm>
            <a:off x="8001644" y="567014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086258-1F80-8645-8FB7-2E505413D39B}"/>
              </a:ext>
            </a:extLst>
          </p:cNvPr>
          <p:cNvSpPr txBox="1"/>
          <p:nvPr/>
        </p:nvSpPr>
        <p:spPr>
          <a:xfrm>
            <a:off x="9289885" y="578547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  <a:endParaRPr lang="en-US" sz="1000" dirty="0"/>
          </a:p>
          <a:p>
            <a:endParaRPr lang="en-US" sz="1000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E10F79-47A9-5548-82FF-D1F8B304E4A5}"/>
              </a:ext>
            </a:extLst>
          </p:cNvPr>
          <p:cNvSpPr txBox="1"/>
          <p:nvPr/>
        </p:nvSpPr>
        <p:spPr>
          <a:xfrm>
            <a:off x="10593110" y="548620"/>
            <a:ext cx="910570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  <a:endParaRPr lang="en-US" sz="1000" dirty="0"/>
          </a:p>
          <a:p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454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1516-B267-A84F-AA0C-4FF64E2D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338"/>
            <a:ext cx="9144000" cy="363544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Success Rate of Pt-Oxides with CO Chemisorption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9506-AF9D-9F42-AE87-060F65F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0" y="1235412"/>
            <a:ext cx="1241905" cy="171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E1F2D-06D2-1940-B4E9-D8EF6695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37" y="1235412"/>
            <a:ext cx="1241906" cy="171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9E44D-1E3D-6642-90CB-24F43CDA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38" y="1235412"/>
            <a:ext cx="1241906" cy="171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3E0D7-342D-504F-ACA8-B30339C31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441" y="1235412"/>
            <a:ext cx="1241904" cy="1712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23139-0ACC-8242-A48D-35DD8DFE7ED2}"/>
              </a:ext>
            </a:extLst>
          </p:cNvPr>
          <p:cNvSpPr txBox="1"/>
          <p:nvPr/>
        </p:nvSpPr>
        <p:spPr>
          <a:xfrm>
            <a:off x="132705" y="538846"/>
            <a:ext cx="12875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Pt</a:t>
            </a:r>
            <a:r>
              <a:rPr lang="en-US" baseline="-25000" dirty="0"/>
              <a:t>7 </a:t>
            </a:r>
          </a:p>
          <a:p>
            <a:r>
              <a:rPr lang="en-US" sz="1000" dirty="0"/>
              <a:t>70% (14/20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=500</a:t>
            </a:r>
            <a:endParaRPr lang="en-US" sz="1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2D5EF-69D7-7D41-9512-667D42663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1" y="1235412"/>
            <a:ext cx="1241905" cy="171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0AB4-DD85-2E44-86D3-6F40B3E5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92" y="1235412"/>
            <a:ext cx="1241905" cy="1712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0925-0F43-A244-B05A-AA95C0FDA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191" y="1235412"/>
            <a:ext cx="1241905" cy="171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4230D-290E-FB43-BF9C-C8D3CAC44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416" y="1235412"/>
            <a:ext cx="1241905" cy="171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05C05E-0F0D-D647-8C8F-8F7610626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641" y="1235412"/>
            <a:ext cx="1241905" cy="1712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6B8F7-0314-A04D-B344-C26A376AC8F9}"/>
              </a:ext>
            </a:extLst>
          </p:cNvPr>
          <p:cNvSpPr txBox="1"/>
          <p:nvPr/>
        </p:nvSpPr>
        <p:spPr>
          <a:xfrm>
            <a:off x="1590879" y="527816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 </a:t>
            </a:r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2ED6D-8B0D-484A-83AC-2AF9332BB91A}"/>
              </a:ext>
            </a:extLst>
          </p:cNvPr>
          <p:cNvSpPr txBox="1"/>
          <p:nvPr/>
        </p:nvSpPr>
        <p:spPr>
          <a:xfrm>
            <a:off x="2749267" y="518700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200B0-DB57-7341-8061-33AB644EB566}"/>
              </a:ext>
            </a:extLst>
          </p:cNvPr>
          <p:cNvSpPr txBox="1"/>
          <p:nvPr/>
        </p:nvSpPr>
        <p:spPr>
          <a:xfrm>
            <a:off x="3996542" y="518699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 </a:t>
            </a:r>
          </a:p>
          <a:p>
            <a:r>
              <a:rPr lang="en-US" sz="1000" dirty="0"/>
              <a:t>41% (7/17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=2000</a:t>
            </a:r>
          </a:p>
          <a:p>
            <a:endParaRPr lang="en-US" sz="10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CABA4-8B5B-E641-86D1-9B89C4465C00}"/>
              </a:ext>
            </a:extLst>
          </p:cNvPr>
          <p:cNvSpPr txBox="1"/>
          <p:nvPr/>
        </p:nvSpPr>
        <p:spPr>
          <a:xfrm>
            <a:off x="5280741" y="56021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92DA1-7A12-A744-B5FA-DB2878362214}"/>
              </a:ext>
            </a:extLst>
          </p:cNvPr>
          <p:cNvSpPr txBox="1"/>
          <p:nvPr/>
        </p:nvSpPr>
        <p:spPr>
          <a:xfrm>
            <a:off x="6564940" y="599315"/>
            <a:ext cx="1255472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 </a:t>
            </a:r>
          </a:p>
          <a:p>
            <a:r>
              <a:rPr lang="en-US" sz="1000" dirty="0"/>
              <a:t>50% (10/20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=1500</a:t>
            </a:r>
          </a:p>
          <a:p>
            <a:endParaRPr lang="en-US" sz="10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1334A-38BE-8747-B35A-155E1F31FBEF}"/>
              </a:ext>
            </a:extLst>
          </p:cNvPr>
          <p:cNvSpPr txBox="1"/>
          <p:nvPr/>
        </p:nvSpPr>
        <p:spPr>
          <a:xfrm>
            <a:off x="8001644" y="567014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 </a:t>
            </a:r>
          </a:p>
          <a:p>
            <a:r>
              <a:rPr lang="en-US" sz="1000" dirty="0"/>
              <a:t>40% (8/20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F9ECD-F774-2140-ABA4-E17965BE671E}"/>
              </a:ext>
            </a:extLst>
          </p:cNvPr>
          <p:cNvSpPr txBox="1"/>
          <p:nvPr/>
        </p:nvSpPr>
        <p:spPr>
          <a:xfrm>
            <a:off x="9289885" y="578547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 </a:t>
            </a:r>
          </a:p>
          <a:p>
            <a:r>
              <a:rPr lang="en-US" sz="1000" dirty="0"/>
              <a:t>10% (2/20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A6811-17A6-F947-909E-47D54BA180AA}"/>
              </a:ext>
            </a:extLst>
          </p:cNvPr>
          <p:cNvSpPr txBox="1"/>
          <p:nvPr/>
        </p:nvSpPr>
        <p:spPr>
          <a:xfrm>
            <a:off x="10593110" y="548620"/>
            <a:ext cx="1189749" cy="779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</a:p>
          <a:p>
            <a:endParaRPr lang="en-US" sz="1000" baseline="-2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CDC47E-BD13-8D49-9ABA-5DFC398F6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0" y="4237784"/>
            <a:ext cx="1241906" cy="1712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C8B86-0F9F-8C49-8795-17534E9C611A}"/>
              </a:ext>
            </a:extLst>
          </p:cNvPr>
          <p:cNvSpPr txBox="1"/>
          <p:nvPr/>
        </p:nvSpPr>
        <p:spPr>
          <a:xfrm>
            <a:off x="42415" y="3379829"/>
            <a:ext cx="12325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(GM)</a:t>
            </a:r>
            <a:endParaRPr lang="en-US" sz="1500" baseline="-25000" dirty="0"/>
          </a:p>
          <a:p>
            <a:r>
              <a:rPr lang="en-US" sz="1000" dirty="0"/>
              <a:t>35% (7/20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26BDAC-E189-4E40-B97E-2B229B97B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075" y="4203842"/>
            <a:ext cx="1241905" cy="1712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1D716B-5C69-1640-850B-748A87C1F344}"/>
              </a:ext>
            </a:extLst>
          </p:cNvPr>
          <p:cNvSpPr txBox="1"/>
          <p:nvPr/>
        </p:nvSpPr>
        <p:spPr>
          <a:xfrm>
            <a:off x="4850006" y="3530060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AC2720-3B58-5941-8E65-E333F742B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84" y="4217258"/>
            <a:ext cx="1241905" cy="171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D28C48-5CAD-154D-BCD9-CCAF8F306FA6}"/>
              </a:ext>
            </a:extLst>
          </p:cNvPr>
          <p:cNvSpPr txBox="1"/>
          <p:nvPr/>
        </p:nvSpPr>
        <p:spPr>
          <a:xfrm>
            <a:off x="8209296" y="3420474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5% (1/20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95998-4205-914F-ADD2-65E6B408B5B3}"/>
              </a:ext>
            </a:extLst>
          </p:cNvPr>
          <p:cNvSpPr txBox="1"/>
          <p:nvPr/>
        </p:nvSpPr>
        <p:spPr>
          <a:xfrm>
            <a:off x="9511379" y="3383098"/>
            <a:ext cx="1418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 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68FC5-30FA-1B49-AC51-A3EAB5692A60}"/>
              </a:ext>
            </a:extLst>
          </p:cNvPr>
          <p:cNvSpPr txBox="1"/>
          <p:nvPr/>
        </p:nvSpPr>
        <p:spPr>
          <a:xfrm>
            <a:off x="10753284" y="3401786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4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(LM2)</a:t>
            </a:r>
            <a:endParaRPr lang="en-US" sz="1500" baseline="-25000" dirty="0"/>
          </a:p>
          <a:p>
            <a:r>
              <a:rPr lang="en-US" sz="1000" dirty="0"/>
              <a:t>20% (4/20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F5C453-B3DD-0E45-B012-FEFFC23F12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7223" y="4237785"/>
            <a:ext cx="1241905" cy="17120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253891-4C6A-EE4E-849B-B80329D7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6563" y="4217258"/>
            <a:ext cx="1241906" cy="1712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AFDE9F-3F95-1A45-A21F-76502F72461F}"/>
              </a:ext>
            </a:extLst>
          </p:cNvPr>
          <p:cNvSpPr txBox="1"/>
          <p:nvPr/>
        </p:nvSpPr>
        <p:spPr>
          <a:xfrm>
            <a:off x="6106911" y="3496718"/>
            <a:ext cx="1375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30% (3/10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A34835-63CA-D34F-9529-A38F3D22C341}"/>
              </a:ext>
            </a:extLst>
          </p:cNvPr>
          <p:cNvSpPr txBox="1"/>
          <p:nvPr/>
        </p:nvSpPr>
        <p:spPr>
          <a:xfrm>
            <a:off x="1436470" y="3379829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  <a:r>
              <a:rPr lang="en-US" sz="1500" dirty="0"/>
              <a:t>(lM1)</a:t>
            </a:r>
            <a:endParaRPr lang="en-US" sz="1500" baseline="-25000" dirty="0"/>
          </a:p>
          <a:p>
            <a:r>
              <a:rPr lang="en-US" sz="1000" dirty="0"/>
              <a:t>15% (3/20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=850</a:t>
            </a:r>
            <a:endParaRPr lang="en-US" sz="1000" baseline="-250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DF39B8-D7ED-4748-8C22-7F7470DD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11" y="4198260"/>
            <a:ext cx="1255687" cy="173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23227F-D786-7E49-B210-07FD503EC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618" y="4234316"/>
            <a:ext cx="1251525" cy="172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/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E3BE45-DE9F-E54D-A9CA-0454FC0D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35" y="5929263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/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8D8F1C-BA54-F24C-B8C6-A91FDD55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7" y="5942707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/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51676A-95BB-3444-9882-9D560086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61" y="5890246"/>
                <a:ext cx="1113062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/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 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62715D-2984-F047-8AD3-BFA95D02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67" y="5905752"/>
                <a:ext cx="1138710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/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9312E7-65CA-AB46-AC00-21F803E6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492" y="5974409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/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278C83-796B-5441-911B-87775FC3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75" y="6002454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/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CDDE57-561E-FC4A-890D-C51FDC1A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63" y="6002453"/>
                <a:ext cx="1198020" cy="276999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A63916BE-5B65-6C4A-A885-FC037F50D8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4558" y="4198260"/>
            <a:ext cx="1261691" cy="18304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12F1F1-BF3D-6E4C-ADFD-FFFEAF0A66E4}"/>
              </a:ext>
            </a:extLst>
          </p:cNvPr>
          <p:cNvSpPr txBox="1"/>
          <p:nvPr/>
        </p:nvSpPr>
        <p:spPr>
          <a:xfrm>
            <a:off x="3413503" y="3567318"/>
            <a:ext cx="1315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 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2</a:t>
            </a:r>
            <a:r>
              <a:rPr lang="en-US" sz="1500" dirty="0"/>
              <a:t>CO(GM)</a:t>
            </a:r>
            <a:r>
              <a:rPr lang="en-US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=1100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614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7D97F-0796-8243-A6E6-BBF9A1ED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301670"/>
            <a:ext cx="1241906" cy="171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88E70-607F-8A4D-8F0C-77C992272502}"/>
              </a:ext>
            </a:extLst>
          </p:cNvPr>
          <p:cNvSpPr txBox="1"/>
          <p:nvPr/>
        </p:nvSpPr>
        <p:spPr>
          <a:xfrm>
            <a:off x="259407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009DF-61D7-7549-912F-30D1F8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3" y="1301669"/>
            <a:ext cx="1241907" cy="1712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9B7446-31F5-D347-8999-2D316B3D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74" y="1301668"/>
            <a:ext cx="1241907" cy="1712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9CE3C-D9DA-8943-94E7-CC9CC67C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82" y="1273346"/>
            <a:ext cx="1282995" cy="1768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EB3ED-3E1E-F94A-8671-A59FF8DA3B41}"/>
              </a:ext>
            </a:extLst>
          </p:cNvPr>
          <p:cNvSpPr txBox="1"/>
          <p:nvPr/>
        </p:nvSpPr>
        <p:spPr>
          <a:xfrm>
            <a:off x="2965138" y="567918"/>
            <a:ext cx="11897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6</a:t>
            </a:r>
            <a:r>
              <a:rPr lang="en-US" sz="1500" dirty="0"/>
              <a:t>CO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FF1260-2B0B-604E-A4E6-B4FEA74A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59" y="1296807"/>
            <a:ext cx="1245433" cy="17168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CF0A1-22E4-6440-AF51-AB380F64116B}"/>
              </a:ext>
            </a:extLst>
          </p:cNvPr>
          <p:cNvSpPr txBox="1"/>
          <p:nvPr/>
        </p:nvSpPr>
        <p:spPr>
          <a:xfrm>
            <a:off x="6310313" y="567918"/>
            <a:ext cx="13190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99342-6452-D34D-8E6E-5349C66AB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570" y="1315039"/>
            <a:ext cx="1232207" cy="16986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C8EEC-E017-DD49-A9D0-C7472A0A6700}"/>
              </a:ext>
            </a:extLst>
          </p:cNvPr>
          <p:cNvSpPr txBox="1"/>
          <p:nvPr/>
        </p:nvSpPr>
        <p:spPr>
          <a:xfrm>
            <a:off x="7740133" y="567918"/>
            <a:ext cx="13399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8</a:t>
            </a:r>
            <a:r>
              <a:rPr lang="en-US" sz="1500" dirty="0"/>
              <a:t>CO(lM1)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13% (2/15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0E4318-BA8A-AC4B-92EB-4DF2A55D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06" y="4534812"/>
            <a:ext cx="1245433" cy="17168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379DA-5BA2-CF4B-A2CC-E2EDED73A335}"/>
              </a:ext>
            </a:extLst>
          </p:cNvPr>
          <p:cNvSpPr txBox="1"/>
          <p:nvPr/>
        </p:nvSpPr>
        <p:spPr>
          <a:xfrm>
            <a:off x="134421" y="3735039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10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26% (4/15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=1000</a:t>
            </a:r>
            <a:endParaRPr lang="en-US" sz="1000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8E2163-C5C0-1E44-BB41-11E77DFCC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894" y="4526890"/>
            <a:ext cx="1239687" cy="17089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CF5BD3-9FB3-C641-A258-6EEC96FADBEB}"/>
              </a:ext>
            </a:extLst>
          </p:cNvPr>
          <p:cNvSpPr txBox="1"/>
          <p:nvPr/>
        </p:nvSpPr>
        <p:spPr>
          <a:xfrm>
            <a:off x="3015256" y="3793922"/>
            <a:ext cx="12966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</a:t>
            </a:r>
            <a:r>
              <a:rPr lang="en-US" sz="1500" dirty="0" err="1"/>
              <a:t>lm</a:t>
            </a:r>
            <a:r>
              <a:rPr lang="en-US" sz="1500" dirty="0"/>
              <a:t>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825466-9E6F-9047-A608-9CAE70781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3863" y="4534812"/>
            <a:ext cx="1233941" cy="1701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8F2319-A710-1646-B612-2AFDEC2B2918}"/>
              </a:ext>
            </a:extLst>
          </p:cNvPr>
          <p:cNvSpPr txBox="1"/>
          <p:nvPr/>
        </p:nvSpPr>
        <p:spPr>
          <a:xfrm>
            <a:off x="4636336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14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(3/15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=800</a:t>
            </a:r>
            <a:endParaRPr lang="en-US" sz="10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E0369D-F978-9D43-AB93-A3439DE0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422" y="4534812"/>
            <a:ext cx="1239687" cy="1708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8662BB-DE55-504E-8B85-B81D05A90472}"/>
              </a:ext>
            </a:extLst>
          </p:cNvPr>
          <p:cNvSpPr txBox="1"/>
          <p:nvPr/>
        </p:nvSpPr>
        <p:spPr>
          <a:xfrm>
            <a:off x="6467245" y="3727117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16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10% (1/10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=750</a:t>
            </a:r>
            <a:endParaRPr lang="en-US" sz="1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FF8B-B1D0-8C47-AE2A-EAF2635F6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0260" y="4526890"/>
            <a:ext cx="1245433" cy="17168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8DF6C4-805E-3747-B7A0-7E5E71B40321}"/>
              </a:ext>
            </a:extLst>
          </p:cNvPr>
          <p:cNvSpPr txBox="1"/>
          <p:nvPr/>
        </p:nvSpPr>
        <p:spPr>
          <a:xfrm>
            <a:off x="1585774" y="3849782"/>
            <a:ext cx="13848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Pt</a:t>
            </a:r>
            <a:r>
              <a:rPr lang="en-US" sz="1500" baseline="-25000" dirty="0"/>
              <a:t>7</a:t>
            </a:r>
            <a:r>
              <a:rPr lang="en-US" sz="1500" dirty="0"/>
              <a:t>O</a:t>
            </a:r>
            <a:r>
              <a:rPr lang="en-US" sz="1500" baseline="-25000" dirty="0"/>
              <a:t>12</a:t>
            </a:r>
            <a:r>
              <a:rPr lang="en-US" sz="1500" dirty="0"/>
              <a:t>CO(GM)</a:t>
            </a:r>
            <a:r>
              <a:rPr lang="en-US" sz="1500" baseline="-25000" dirty="0"/>
              <a:t> </a:t>
            </a:r>
          </a:p>
          <a:p>
            <a:r>
              <a:rPr lang="en-US" sz="1000" dirty="0"/>
              <a:t>20% (2/10 restarts)</a:t>
            </a:r>
          </a:p>
          <a:p>
            <a:r>
              <a:rPr lang="en-US" sz="1000" dirty="0" err="1"/>
              <a:t>N_itr</a:t>
            </a:r>
            <a:r>
              <a:rPr lang="en-US" sz="1000" dirty="0"/>
              <a:t>=900</a:t>
            </a:r>
            <a:endParaRPr lang="en-US" sz="1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/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F3E32A-8DAF-194B-83DB-0E928E06B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" y="3041995"/>
                <a:ext cx="1236492" cy="276999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/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8DE3C0-AADF-8B46-A251-B8AA6EEC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6" y="3070319"/>
                <a:ext cx="1198020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/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3AEC71-A186-E646-9870-508FC55B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38" y="3070319"/>
                <a:ext cx="1198020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/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245C4E-E727-FB47-A478-46DD2797F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82" y="3079519"/>
                <a:ext cx="1198020" cy="276999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/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0B043-C9A3-4F45-8251-AA8A3424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3" y="3079519"/>
                <a:ext cx="1236492" cy="276999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/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A97020-049C-6741-B030-93D97355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52" y="3079518"/>
                <a:ext cx="119802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/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EBF6-FC67-9E49-883F-F44C1BD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" y="6290082"/>
                <a:ext cx="1236492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/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FDDC92-4982-A94B-AA51-8FCD6A5E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5" y="6282158"/>
                <a:ext cx="1236492" cy="276999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/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51F974-627B-CC46-9DBA-05055DD8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41" y="6282158"/>
                <a:ext cx="1236492" cy="276999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/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C9EF9A-07EF-B048-9D0F-24596BD5A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64" y="6282158"/>
                <a:ext cx="1236492" cy="276999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/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AF94EE-17F1-B542-B3F9-CA042D13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22" y="6282157"/>
                <a:ext cx="1198020" cy="276999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8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46A48DC-119D-0E40-A3F9-509D7E6B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954" y="121933"/>
            <a:ext cx="5768502" cy="41795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Stability of Pt7-Oxides with CO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37B97-9251-3341-83F9-0242CA7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03958"/>
            <a:ext cx="5617210" cy="533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59437-CBDD-F94F-A96A-3E2B1085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7" y="1301673"/>
            <a:ext cx="6527783" cy="5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B7B4-D9CA-114D-A3F8-5244FA84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04D5-D848-4644-9E97-F307EDD7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Effect of size on structure of Pt clusters: </a:t>
            </a:r>
          </a:p>
          <a:p>
            <a:pPr marL="0" indent="0">
              <a:buNone/>
            </a:pPr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, Pt</a:t>
            </a:r>
            <a:r>
              <a:rPr lang="en-US" baseline="-25000" dirty="0"/>
              <a:t>8</a:t>
            </a:r>
            <a:r>
              <a:rPr lang="en-US" dirty="0"/>
              <a:t>, Pt</a:t>
            </a:r>
            <a:r>
              <a:rPr lang="en-US" baseline="-25000" dirty="0"/>
              <a:t>10</a:t>
            </a:r>
            <a:r>
              <a:rPr lang="en-US" dirty="0"/>
              <a:t>, Pt</a:t>
            </a:r>
            <a:r>
              <a:rPr lang="en-US" baseline="-25000" dirty="0"/>
              <a:t>13 </a:t>
            </a:r>
            <a:r>
              <a:rPr lang="en-US" dirty="0"/>
              <a:t>(In order to see the structural trends and also to explain the structure-property relationship)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Oxidation of Pt clusters:</a:t>
            </a:r>
          </a:p>
          <a:p>
            <a:pPr marL="0" indent="0">
              <a:buNone/>
            </a:pPr>
            <a:r>
              <a:rPr lang="en-US" dirty="0"/>
              <a:t>Effect of O</a:t>
            </a:r>
            <a:r>
              <a:rPr lang="en-US" baseline="-25000" dirty="0"/>
              <a:t>2</a:t>
            </a:r>
            <a:r>
              <a:rPr lang="en-US" dirty="0"/>
              <a:t> on structure of Pt clusters with increasing number of O</a:t>
            </a:r>
            <a:r>
              <a:rPr lang="en-US" baseline="-25000" dirty="0"/>
              <a:t>2</a:t>
            </a:r>
            <a:r>
              <a:rPr lang="en-US" dirty="0"/>
              <a:t>   </a:t>
            </a:r>
          </a:p>
          <a:p>
            <a:r>
              <a:rPr lang="en-US" dirty="0">
                <a:solidFill>
                  <a:srgbClr val="FF0000"/>
                </a:solidFill>
              </a:rPr>
              <a:t>Effect of water on Pt clusters:</a:t>
            </a:r>
          </a:p>
          <a:p>
            <a:pPr marL="0" indent="0">
              <a:buNone/>
            </a:pPr>
            <a:r>
              <a:rPr lang="en-US" dirty="0"/>
              <a:t>It can change the adsorption properties of molecules on surfaces of heterogeneous catalysis reactions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F0F5B46-C567-6E41-99CF-C8BA666B052A}"/>
              </a:ext>
            </a:extLst>
          </p:cNvPr>
          <p:cNvSpPr txBox="1"/>
          <p:nvPr/>
        </p:nvSpPr>
        <p:spPr>
          <a:xfrm>
            <a:off x="86379" y="1952763"/>
            <a:ext cx="4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33BBA-CE49-8F4B-BE69-71AE47B0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5" y="82366"/>
            <a:ext cx="1137308" cy="1846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56DA7-1150-6A40-A348-AC055BBB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64" y="82367"/>
            <a:ext cx="1137308" cy="1846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C28D-4E8D-2343-B6DB-63F1BC8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898" y="92095"/>
            <a:ext cx="1126403" cy="1829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D1954-C129-3549-8860-0607A82E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064" y="82367"/>
            <a:ext cx="1126403" cy="1829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F3D1AC-4950-9E43-BE9C-1435FC5EC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627" y="73129"/>
            <a:ext cx="1142735" cy="1855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E94359-F31C-804F-A28E-447500F8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175" y="82366"/>
            <a:ext cx="1137308" cy="1846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12461-10FD-D14A-918E-2C6F3C530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865" y="82030"/>
            <a:ext cx="1142735" cy="1855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A4B19B-3A10-4F4D-B53C-E0301EA0B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1897" y="89222"/>
            <a:ext cx="1150042" cy="18675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3B0F8-5A07-F441-9561-700A9396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3193" y="72637"/>
            <a:ext cx="1147478" cy="1863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4E660-6C92-BF4A-8F9C-DA18320FE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680" y="2854904"/>
            <a:ext cx="1085115" cy="17620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2438A5-5396-EE46-A50F-AD2864E3C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4739" y="2840815"/>
            <a:ext cx="1084929" cy="17617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8697B4-8AD8-F742-BEE8-9DAA1A3BF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6748" y="2836969"/>
            <a:ext cx="1084929" cy="17617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A6F1D5-C0C6-B345-B313-5A2596352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7733" y="2846335"/>
            <a:ext cx="1081847" cy="17567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57E3BE-A2A0-E044-9B43-CA15E3B9E5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63644" y="2867516"/>
            <a:ext cx="1081848" cy="175676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48777A-0038-524B-8DEB-A613A53C11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2833335"/>
            <a:ext cx="1035261" cy="17753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9EDE52-CDA9-A043-B047-C1A6F654F4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1794" y="2825856"/>
            <a:ext cx="1118355" cy="17753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E609FE-56B8-E34F-B3A6-A3402B971116}"/>
              </a:ext>
            </a:extLst>
          </p:cNvPr>
          <p:cNvCxnSpPr>
            <a:cxnSpLocks/>
            <a:stCxn id="6" idx="2"/>
            <a:endCxn id="70" idx="0"/>
          </p:cNvCxnSpPr>
          <p:nvPr/>
        </p:nvCxnSpPr>
        <p:spPr>
          <a:xfrm flipH="1">
            <a:off x="517631" y="1929187"/>
            <a:ext cx="306128" cy="90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09D4CED-9674-E847-826B-F19DD683D77E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057218" y="1929189"/>
            <a:ext cx="4441439" cy="91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34D775-EC56-0246-8CA7-D014ADA89E35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1638238" y="1921207"/>
            <a:ext cx="1662862" cy="93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1C551F-5FC3-B545-AE77-3CF31E5EBDBF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 flipH="1">
            <a:off x="2807204" y="1937664"/>
            <a:ext cx="5601029" cy="90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8BB63E-A6C6-C34F-9B2F-715C3D0D2608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flipH="1">
            <a:off x="4039213" y="1935972"/>
            <a:ext cx="6977719" cy="9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73C35-8803-6F47-BD99-45D8C49170C0}"/>
              </a:ext>
            </a:extLst>
          </p:cNvPr>
          <p:cNvCxnSpPr>
            <a:cxnSpLocks/>
            <a:stCxn id="22" idx="2"/>
            <a:endCxn id="76" idx="0"/>
          </p:cNvCxnSpPr>
          <p:nvPr/>
        </p:nvCxnSpPr>
        <p:spPr>
          <a:xfrm flipH="1">
            <a:off x="5240972" y="1956723"/>
            <a:ext cx="4505946" cy="86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AD87942-13D0-6549-B4FF-9785ED37007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>
            <a:off x="7119829" y="1929187"/>
            <a:ext cx="584739" cy="93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02FC062-1D75-8242-BDC1-DCB00C23EC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4514" y="2867516"/>
            <a:ext cx="1081848" cy="175676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E29411B-5097-2F4D-92D2-CDAB2643CFF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12649" y="2833335"/>
            <a:ext cx="1143432" cy="1775328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F2A870-7D63-5241-B182-D76C4306456A}"/>
              </a:ext>
            </a:extLst>
          </p:cNvPr>
          <p:cNvCxnSpPr>
            <a:stCxn id="14" idx="2"/>
            <a:endCxn id="109" idx="0"/>
          </p:cNvCxnSpPr>
          <p:nvPr/>
        </p:nvCxnSpPr>
        <p:spPr>
          <a:xfrm>
            <a:off x="4568266" y="1911479"/>
            <a:ext cx="5516099" cy="92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84F22A7-8FE0-2641-8339-9554857BB641}"/>
              </a:ext>
            </a:extLst>
          </p:cNvPr>
          <p:cNvCxnSpPr>
            <a:stCxn id="16" idx="2"/>
            <a:endCxn id="107" idx="0"/>
          </p:cNvCxnSpPr>
          <p:nvPr/>
        </p:nvCxnSpPr>
        <p:spPr>
          <a:xfrm>
            <a:off x="5869995" y="1928763"/>
            <a:ext cx="3025443" cy="93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063BF6-2351-E347-A3A8-7FBA760EE7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6533" y="4858904"/>
            <a:ext cx="900000" cy="146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97B2D4-FCFC-6846-9B67-110509481B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81148" y="4965020"/>
            <a:ext cx="900000" cy="146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C458F-70F7-184C-896F-C2A4564EDE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4448" y="4983511"/>
            <a:ext cx="900000" cy="146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728E7-E7F5-6C41-91CC-4C6A918A8C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49072" y="4965928"/>
            <a:ext cx="900000" cy="1461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FC23A0-A826-4A47-BA63-70E5CA6DBF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54495" y="4951447"/>
            <a:ext cx="900000" cy="1461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5D9A2E-833F-3E43-951C-8210D8727F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21939" y="4922018"/>
            <a:ext cx="900000" cy="1461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D70332-8034-1D44-A92B-28E769B325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269" y="4850565"/>
            <a:ext cx="900000" cy="1461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2ABCC4-AC11-2E47-AC49-281E361B786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04292" y="4858893"/>
            <a:ext cx="900000" cy="1461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4EBDCC-C73C-5A43-A0B4-644BA2812DE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50377" y="4922018"/>
            <a:ext cx="900000" cy="14614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20A4D6-45BF-394D-B501-6A1E46A4C84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98869" y="4849657"/>
            <a:ext cx="900000" cy="1461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0E2EF6-02B9-AD40-957D-E06D6534161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44935" y="4951447"/>
            <a:ext cx="900000" cy="14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3A9EB-01EF-B64E-B334-8F90A89CFEC5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4BCE8-D98C-0A45-A9D7-C59693B7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" y="1013952"/>
            <a:ext cx="1487233" cy="2415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95241F-73C3-D84F-8462-B4B4F213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6" y="1013952"/>
            <a:ext cx="1487233" cy="24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415B6-CE23-A44E-8611-0494E583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28" y="27230"/>
            <a:ext cx="1167010" cy="31341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D99DC4-694E-A543-844A-E279046AF6D1}"/>
              </a:ext>
            </a:extLst>
          </p:cNvPr>
          <p:cNvSpPr txBox="1"/>
          <p:nvPr/>
        </p:nvSpPr>
        <p:spPr>
          <a:xfrm>
            <a:off x="342205" y="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E017FE-11D3-DF40-963F-0F5EC74E3256}"/>
              </a:ext>
            </a:extLst>
          </p:cNvPr>
          <p:cNvSpPr txBox="1"/>
          <p:nvPr/>
        </p:nvSpPr>
        <p:spPr>
          <a:xfrm>
            <a:off x="52474" y="2639711"/>
            <a:ext cx="128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CB4D8-BC0D-DF4B-9F83-5AFBF8B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1" y="381722"/>
            <a:ext cx="1231300" cy="199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25F0-CBC3-E540-9FCB-28996593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1" y="381723"/>
            <a:ext cx="1267686" cy="198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A47FC0-872C-A74A-A13D-362233E5D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12" y="376615"/>
            <a:ext cx="1231300" cy="199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03C94-57A6-1B4A-B0CF-7B16F268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31" y="376484"/>
            <a:ext cx="1267687" cy="1985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303C12-7483-ED4A-A090-2C1A2900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799" y="376484"/>
            <a:ext cx="1191319" cy="1979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8155B4-AFE0-3E41-BD9E-615550EE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38" y="352179"/>
            <a:ext cx="1231300" cy="19994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732173-9A05-D344-81D8-36601BD4C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458" y="318749"/>
            <a:ext cx="1253640" cy="2045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6AA553-FCCD-3646-B8B4-627673A46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5" y="318749"/>
            <a:ext cx="1267686" cy="20585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155903-9574-1348-9991-D7F04F571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2174" y="352180"/>
            <a:ext cx="1234432" cy="20045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5DCB6A-7340-D64F-9893-B0F01F3C0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023848"/>
            <a:ext cx="1186488" cy="19355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1F73B6-35E2-9D4D-BF84-6B9F22B9C6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368" y="2988009"/>
            <a:ext cx="1186488" cy="19355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F914D9-B723-0843-A759-010090FDB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856" y="3017072"/>
            <a:ext cx="1199486" cy="19300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08027F9-025F-FE46-931F-5430A0B4F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8540" y="2997019"/>
            <a:ext cx="1183129" cy="1930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708551-2EFB-4C4B-85C2-CCA7690D2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8026" y="3009043"/>
            <a:ext cx="1186488" cy="19355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F84355-DDF2-FE4F-AEBA-3FA918AB0B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6792" y="2988009"/>
            <a:ext cx="1183129" cy="19300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8697-7BAD-0449-B7C7-E2767F82F2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0119" y="3017072"/>
            <a:ext cx="1199485" cy="19300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699A29F-8B92-DC43-867B-E4A66EF4EA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01738" y="2994176"/>
            <a:ext cx="1183129" cy="1930082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01A0AF-1ADE-8B4F-9D59-BEB2FC334039}"/>
              </a:ext>
            </a:extLst>
          </p:cNvPr>
          <p:cNvCxnSpPr>
            <a:cxnSpLocks/>
            <a:stCxn id="3" idx="2"/>
            <a:endCxn id="54" idx="0"/>
          </p:cNvCxnSpPr>
          <p:nvPr/>
        </p:nvCxnSpPr>
        <p:spPr>
          <a:xfrm>
            <a:off x="808481" y="2381173"/>
            <a:ext cx="5899876" cy="60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F48AC-0FFC-054A-9B5F-A89978DF62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57974" y="2367391"/>
            <a:ext cx="7086851" cy="59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180CEE6-E5E2-8146-AD15-EF024D5C70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4674" y="2988009"/>
            <a:ext cx="1210390" cy="193008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62B2387-EF3D-B249-BD71-CF97649B3AAB}"/>
              </a:ext>
            </a:extLst>
          </p:cNvPr>
          <p:cNvCxnSpPr>
            <a:stCxn id="11" idx="2"/>
            <a:endCxn id="72" idx="0"/>
          </p:cNvCxnSpPr>
          <p:nvPr/>
        </p:nvCxnSpPr>
        <p:spPr>
          <a:xfrm>
            <a:off x="3347462" y="2376066"/>
            <a:ext cx="8212407" cy="61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D2AAD1-BF3F-2048-9F28-D5902302DA3B}"/>
              </a:ext>
            </a:extLst>
          </p:cNvPr>
          <p:cNvCxnSpPr>
            <a:cxnSpLocks/>
            <a:stCxn id="15" idx="2"/>
            <a:endCxn id="60" idx="0"/>
          </p:cNvCxnSpPr>
          <p:nvPr/>
        </p:nvCxnSpPr>
        <p:spPr>
          <a:xfrm>
            <a:off x="4610775" y="2362153"/>
            <a:ext cx="5782528" cy="6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CF590D-3886-3E47-AD8A-4F6F16AB0682}"/>
              </a:ext>
            </a:extLst>
          </p:cNvPr>
          <p:cNvCxnSpPr>
            <a:stCxn id="22" idx="2"/>
            <a:endCxn id="50" idx="0"/>
          </p:cNvCxnSpPr>
          <p:nvPr/>
        </p:nvCxnSpPr>
        <p:spPr>
          <a:xfrm flipH="1">
            <a:off x="4280105" y="2356423"/>
            <a:ext cx="1618354" cy="6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6627A1-E50A-AC46-A22B-DED4C8187915}"/>
              </a:ext>
            </a:extLst>
          </p:cNvPr>
          <p:cNvCxnSpPr>
            <a:stCxn id="35" idx="2"/>
            <a:endCxn id="46" idx="0"/>
          </p:cNvCxnSpPr>
          <p:nvPr/>
        </p:nvCxnSpPr>
        <p:spPr>
          <a:xfrm flipH="1">
            <a:off x="1835612" y="2356716"/>
            <a:ext cx="9303778" cy="63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6EC6FEC4-7C95-DB44-8044-0FE755B0DF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65208" y="4975440"/>
            <a:ext cx="1186489" cy="181825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D6C55F8-FF55-E44A-B9E5-401D9CF697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85526" y="3013526"/>
            <a:ext cx="1183129" cy="19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E0609-6E0D-9041-B554-71A7FD41F9E6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20A73-49E5-9F43-9227-925EA3EE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" y="1004120"/>
            <a:ext cx="1367649" cy="2220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E325-B187-ED48-823D-AC0DCAFD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46" y="1004120"/>
            <a:ext cx="1367649" cy="2220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B03BB-CF04-FE48-A16D-585F08877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844" y="977081"/>
            <a:ext cx="1384300" cy="2247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77C66-D50F-974D-BB06-7633403CF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699" y="950042"/>
            <a:ext cx="1384300" cy="224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0F0438-DC25-4443-B4FE-807D833B0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144" y="977081"/>
            <a:ext cx="1449206" cy="22208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BAD94-A3BC-BF4C-A59A-17B20357A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1" y="950042"/>
            <a:ext cx="1484494" cy="2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6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425EF5-56F7-8C44-B05C-6189184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64314-A536-9C44-A0FA-6C4DF04DD01B}"/>
              </a:ext>
            </a:extLst>
          </p:cNvPr>
          <p:cNvSpPr txBox="1"/>
          <p:nvPr/>
        </p:nvSpPr>
        <p:spPr>
          <a:xfrm>
            <a:off x="882372" y="16545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4A193A-49AD-0642-B0AC-FE7153C8A16A}"/>
              </a:ext>
            </a:extLst>
          </p:cNvPr>
          <p:cNvSpPr txBox="1"/>
          <p:nvPr/>
        </p:nvSpPr>
        <p:spPr>
          <a:xfrm>
            <a:off x="138923" y="5954139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12180-071D-5B48-BCDF-4E39A790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90" y="558588"/>
            <a:ext cx="1091482" cy="1772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B9055-258A-5947-B1DB-3A2F4F9D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2" y="558588"/>
            <a:ext cx="1091482" cy="1772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B44399-7B76-C549-B6AF-BAD97976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23" y="558588"/>
            <a:ext cx="1095770" cy="1779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8A87CA-672C-824F-8CBD-3DBB31B89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022" y="549535"/>
            <a:ext cx="1091483" cy="17805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989AD-3AE7-6649-87A6-85C7B640D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280" y="534530"/>
            <a:ext cx="1109104" cy="1809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54E6DB-9EB8-9245-A551-176F6D12A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634" y="534529"/>
            <a:ext cx="1104849" cy="17941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0834CA-50B9-AA4D-A0C5-A7A370650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804" y="534530"/>
            <a:ext cx="1099782" cy="17941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BA8D07-0BD6-3E46-90C8-4C54692AE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2842" y="534529"/>
            <a:ext cx="1170735" cy="1794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2FD752-35F6-354F-AA8A-D327CC2FF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0527" y="534530"/>
            <a:ext cx="1099782" cy="17858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4FA3D5-AFD7-D644-9870-0855D5CEC9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23" y="2873503"/>
            <a:ext cx="1209839" cy="19736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7E0DE44-ACBB-7441-AAE1-A2BF0DE75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8762" y="2884065"/>
            <a:ext cx="1253274" cy="19630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D773DE3-1284-7C4A-8171-5A5B5236B1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8713" y="2891781"/>
            <a:ext cx="1320449" cy="197231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E5EFB6-23D1-224A-B7F8-1369392308BF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743843" y="2320414"/>
            <a:ext cx="10226575" cy="55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EAA49-348F-414F-BB60-DFD8D53D44E0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1975399" y="2328642"/>
            <a:ext cx="5189660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52DC6-37B5-FD42-9A33-D88FDE8812C0}"/>
              </a:ext>
            </a:extLst>
          </p:cNvPr>
          <p:cNvCxnSpPr>
            <a:cxnSpLocks/>
            <a:stCxn id="21" idx="2"/>
            <a:endCxn id="48" idx="0"/>
          </p:cNvCxnSpPr>
          <p:nvPr/>
        </p:nvCxnSpPr>
        <p:spPr>
          <a:xfrm flipH="1">
            <a:off x="3258938" y="2330110"/>
            <a:ext cx="1344826" cy="56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08CA80F6-F258-B441-93D1-013F1C0BE7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9162" y="2891781"/>
            <a:ext cx="1249951" cy="19578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B54AA6-D51E-D04D-ACBB-EC1C5033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2701" y="2904283"/>
            <a:ext cx="1267808" cy="1942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C422A36-674D-8044-848D-AD79C43285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8002" y="2881228"/>
            <a:ext cx="1316312" cy="198287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58C88DC-9094-B14B-B975-AE5A52128E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7289" y="2904284"/>
            <a:ext cx="1316312" cy="19828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2DF7C1C-AA8D-5646-A5CD-1175CA7A8D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3204" y="2904283"/>
            <a:ext cx="1316312" cy="198287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E782542-553F-B648-85CB-7CACB71F46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96793" y="2888452"/>
            <a:ext cx="1263412" cy="1978973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2399293-1EF7-5A4C-800F-F9C13A1E9B1B}"/>
              </a:ext>
            </a:extLst>
          </p:cNvPr>
          <p:cNvCxnSpPr>
            <a:cxnSpLocks/>
            <a:stCxn id="7" idx="2"/>
            <a:endCxn id="56" idx="0"/>
          </p:cNvCxnSpPr>
          <p:nvPr/>
        </p:nvCxnSpPr>
        <p:spPr>
          <a:xfrm>
            <a:off x="778931" y="2330995"/>
            <a:ext cx="3765207" cy="56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774053-0B11-A446-9A73-8AECA14B9C64}"/>
              </a:ext>
            </a:extLst>
          </p:cNvPr>
          <p:cNvCxnSpPr>
            <a:cxnSpLocks/>
            <a:stCxn id="36" idx="2"/>
            <a:endCxn id="60" idx="0"/>
          </p:cNvCxnSpPr>
          <p:nvPr/>
        </p:nvCxnSpPr>
        <p:spPr>
          <a:xfrm flipH="1">
            <a:off x="7166158" y="2328642"/>
            <a:ext cx="2542052" cy="55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A83631-DA64-D347-ACEE-7BA40D0744B3}"/>
              </a:ext>
            </a:extLst>
          </p:cNvPr>
          <p:cNvCxnSpPr>
            <a:cxnSpLocks/>
            <a:stCxn id="19" idx="2"/>
            <a:endCxn id="58" idx="0"/>
          </p:cNvCxnSpPr>
          <p:nvPr/>
        </p:nvCxnSpPr>
        <p:spPr>
          <a:xfrm>
            <a:off x="2033008" y="2337957"/>
            <a:ext cx="3803597" cy="56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132B961A-1E4F-AF43-B31D-20F02EF042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8667" y="5008728"/>
            <a:ext cx="1170046" cy="1832727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129A34-0F31-6F49-813E-3C8E72FFE712}"/>
              </a:ext>
            </a:extLst>
          </p:cNvPr>
          <p:cNvCxnSpPr>
            <a:cxnSpLocks/>
          </p:cNvCxnSpPr>
          <p:nvPr/>
        </p:nvCxnSpPr>
        <p:spPr>
          <a:xfrm flipH="1">
            <a:off x="2396402" y="2337957"/>
            <a:ext cx="818136" cy="270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0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76AFF-9D71-004D-8BF2-7EAE72DAD311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D63A1-E372-7149-B52C-27F574BB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210597"/>
            <a:ext cx="1325689" cy="1955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7F509-A503-7E41-A9A7-B2939ACA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76" y="1210594"/>
            <a:ext cx="1325689" cy="1955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B93F7-AA6A-0244-B6E0-835823D0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65" y="1210595"/>
            <a:ext cx="1325689" cy="195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74011-61CA-2740-8B7C-4B9AA787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926" y="1210595"/>
            <a:ext cx="1325689" cy="1955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32B1F-D608-8C44-A53F-2D00DB9E9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054" y="1210595"/>
            <a:ext cx="1325689" cy="195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685A4F-95D6-5E43-AB15-C4E88C1F5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48" y="1210594"/>
            <a:ext cx="1325689" cy="1955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6B6AB4-8BFB-394E-9BDF-8A868557D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231" y="1210593"/>
            <a:ext cx="1325689" cy="19553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36DAC2-BBFC-2C45-B4D2-51AFB83A0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897" y="1210593"/>
            <a:ext cx="1325689" cy="19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B912A-BE42-8F4A-AF88-200CEBDD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830B1E-042D-CB4F-B3B3-6D89BC8A1416}"/>
              </a:ext>
            </a:extLst>
          </p:cNvPr>
          <p:cNvSpPr txBox="1"/>
          <p:nvPr/>
        </p:nvSpPr>
        <p:spPr>
          <a:xfrm>
            <a:off x="507219" y="8672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6EBE19-6B60-1942-9F91-AD0DE96561B5}"/>
              </a:ext>
            </a:extLst>
          </p:cNvPr>
          <p:cNvSpPr txBox="1"/>
          <p:nvPr/>
        </p:nvSpPr>
        <p:spPr>
          <a:xfrm>
            <a:off x="124263" y="5666036"/>
            <a:ext cx="9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21D80-DD5C-AC40-9138-F1EE96A3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1"/>
            <a:ext cx="1213151" cy="1812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9B5EA-FF79-C54E-962C-8D79D9CF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52" y="718265"/>
            <a:ext cx="1213151" cy="181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B7460-3624-674F-9620-C6465E08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09" y="691815"/>
            <a:ext cx="1217108" cy="1817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9E146-3D00-7940-811D-7FEC25CD5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04" y="662375"/>
            <a:ext cx="1217062" cy="1817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140C54-2288-2643-8CD1-C69F80D67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114" y="652010"/>
            <a:ext cx="1213106" cy="18119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807E79-73FA-5C48-A3AD-25773A1A1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334" y="678443"/>
            <a:ext cx="1178302" cy="17599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0A6378-1BA4-0745-A172-9FAFDA1E1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845" y="661691"/>
            <a:ext cx="1189517" cy="17767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812163-43BB-B544-B1A6-B38636B49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5253" y="661691"/>
            <a:ext cx="1249441" cy="18276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F84FEB-BD8A-CE41-A33C-D83825F5F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470" y="673514"/>
            <a:ext cx="1239738" cy="176962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D5485C-800F-5A48-8CC7-581023439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9866" y="652010"/>
            <a:ext cx="1244728" cy="177674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CF08B24-23A4-CE43-99B8-5709B30CC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917" y="3179479"/>
            <a:ext cx="1481156" cy="22123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FEEEA5-06B8-C947-BADA-BC703EC7FB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8123" y="3179476"/>
            <a:ext cx="1549902" cy="221236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5466C75-A7CD-5346-BE9C-90C3E87DEB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1685" y="3186734"/>
            <a:ext cx="1531153" cy="22123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877F7C-D879-D046-8C44-5AF6B6A97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4389" y="3186734"/>
            <a:ext cx="1481157" cy="22123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E820274-458C-2747-ADD1-F47A6DD400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8947" y="3207583"/>
            <a:ext cx="1481157" cy="221236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46FB371-B21C-F04F-9707-E49EFD60D5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0630" y="3207582"/>
            <a:ext cx="1549902" cy="22123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29945C-9A48-E940-B4C6-29AF75A698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2338" y="3186734"/>
            <a:ext cx="1481156" cy="22123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DD783E0-AF12-7B4A-9C57-B4A52C93EF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3877" y="3165885"/>
            <a:ext cx="1481156" cy="221236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38FC95-804A-AF41-9ADE-DF9EA700CBA1}"/>
              </a:ext>
            </a:extLst>
          </p:cNvPr>
          <p:cNvCxnSpPr>
            <a:stCxn id="3" idx="2"/>
            <a:endCxn id="70" idx="0"/>
          </p:cNvCxnSpPr>
          <p:nvPr/>
        </p:nvCxnSpPr>
        <p:spPr>
          <a:xfrm>
            <a:off x="606576" y="2535950"/>
            <a:ext cx="4728392" cy="65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375202-F1D0-A548-A5EC-3ADA03DBBD72}"/>
              </a:ext>
            </a:extLst>
          </p:cNvPr>
          <p:cNvCxnSpPr>
            <a:stCxn id="6" idx="2"/>
            <a:endCxn id="68" idx="0"/>
          </p:cNvCxnSpPr>
          <p:nvPr/>
        </p:nvCxnSpPr>
        <p:spPr>
          <a:xfrm>
            <a:off x="1820428" y="2530314"/>
            <a:ext cx="1986834" cy="65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F98AF4-D570-2047-A0A9-A9BD205FEC6C}"/>
              </a:ext>
            </a:extLst>
          </p:cNvPr>
          <p:cNvCxnSpPr>
            <a:stCxn id="42" idx="2"/>
            <a:endCxn id="74" idx="0"/>
          </p:cNvCxnSpPr>
          <p:nvPr/>
        </p:nvCxnSpPr>
        <p:spPr>
          <a:xfrm>
            <a:off x="4309974" y="2489385"/>
            <a:ext cx="4075607" cy="71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6FFE2F9-B3AA-4147-9076-9022AE6D313F}"/>
              </a:ext>
            </a:extLst>
          </p:cNvPr>
          <p:cNvCxnSpPr>
            <a:stCxn id="17" idx="2"/>
            <a:endCxn id="76" idx="0"/>
          </p:cNvCxnSpPr>
          <p:nvPr/>
        </p:nvCxnSpPr>
        <p:spPr>
          <a:xfrm>
            <a:off x="6746667" y="2463990"/>
            <a:ext cx="3186249" cy="72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716158B-3A97-7645-A2AC-7875F0A8FCA8}"/>
              </a:ext>
            </a:extLst>
          </p:cNvPr>
          <p:cNvCxnSpPr>
            <a:stCxn id="46" idx="2"/>
          </p:cNvCxnSpPr>
          <p:nvPr/>
        </p:nvCxnSpPr>
        <p:spPr>
          <a:xfrm flipH="1">
            <a:off x="987743" y="2443140"/>
            <a:ext cx="6962596" cy="71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0330FF-CA17-E242-A1F4-7ED80619C646}"/>
              </a:ext>
            </a:extLst>
          </p:cNvPr>
          <p:cNvCxnSpPr/>
          <p:nvPr/>
        </p:nvCxnSpPr>
        <p:spPr>
          <a:xfrm flipH="1">
            <a:off x="2394955" y="2458856"/>
            <a:ext cx="9039500" cy="68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6037E4-FBAA-1D47-BA1B-9DCCC8146F0E}"/>
              </a:ext>
            </a:extLst>
          </p:cNvPr>
          <p:cNvCxnSpPr>
            <a:stCxn id="40" idx="2"/>
            <a:endCxn id="72" idx="0"/>
          </p:cNvCxnSpPr>
          <p:nvPr/>
        </p:nvCxnSpPr>
        <p:spPr>
          <a:xfrm flipH="1">
            <a:off x="6849526" y="2438440"/>
            <a:ext cx="3545078" cy="76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277C67-BB21-F44A-874A-0C29100750B7}"/>
              </a:ext>
            </a:extLst>
          </p:cNvPr>
          <p:cNvCxnSpPr>
            <a:stCxn id="34" idx="2"/>
          </p:cNvCxnSpPr>
          <p:nvPr/>
        </p:nvCxnSpPr>
        <p:spPr>
          <a:xfrm>
            <a:off x="9182485" y="2438440"/>
            <a:ext cx="1980068" cy="70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8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030217-56F4-214E-A7F3-855CC245ED20}"/>
              </a:ext>
            </a:extLst>
          </p:cNvPr>
          <p:cNvSpPr txBox="1"/>
          <p:nvPr/>
        </p:nvSpPr>
        <p:spPr>
          <a:xfrm>
            <a:off x="370676" y="42833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117A3D-3AB1-F44B-8CEA-B52E3A65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112274"/>
            <a:ext cx="1261479" cy="20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BF5D6-AC71-044E-8C4B-4455E205C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1112274"/>
            <a:ext cx="1261479" cy="20484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A9E342-0792-4B4A-98F0-6F5B5DE2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34" y="1112274"/>
            <a:ext cx="1261479" cy="20484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49016-EDAB-9A41-B5DA-485C97E3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13" y="1112274"/>
            <a:ext cx="1261479" cy="20484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F3DAB8-C204-BA45-AD21-076EDA71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592" y="1112274"/>
            <a:ext cx="1261479" cy="20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BF95-BA71-D447-BA50-A9CDC75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D58DB-8597-1941-84F7-3400017A28B8}"/>
              </a:ext>
            </a:extLst>
          </p:cNvPr>
          <p:cNvSpPr txBox="1"/>
          <p:nvPr/>
        </p:nvSpPr>
        <p:spPr>
          <a:xfrm>
            <a:off x="813413" y="121933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09B5C-3DFE-C148-BFAB-4B7E57CC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1" y="547202"/>
            <a:ext cx="1347867" cy="201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FDF86-D2C7-1C4D-ABE7-A15E3A7B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88" y="547201"/>
            <a:ext cx="1347867" cy="2013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04A92-444F-3944-B913-78564321A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96" y="542247"/>
            <a:ext cx="1431520" cy="2035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62D28B-E67A-F749-BEE4-3EF317DD7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957" y="575012"/>
            <a:ext cx="1347867" cy="2013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8C7D1-DBE8-924D-803E-594DB8F8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198" y="572963"/>
            <a:ext cx="1347867" cy="2013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0DA6F3-8FAA-2243-82A8-D454FC3BC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19" y="572964"/>
            <a:ext cx="1347867" cy="2013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CE9186-D2EC-234F-B036-194188F98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1533" y="572963"/>
            <a:ext cx="1361609" cy="2033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A0D2E-F333-4848-A35C-05C5F8E09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3142" y="542247"/>
            <a:ext cx="1382173" cy="2064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872EA0-DD70-F74B-AC39-B1CA277434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91" y="3180169"/>
            <a:ext cx="1347867" cy="20132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1530A2-D027-0247-ABEE-26DAA81CF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7558" y="3180169"/>
            <a:ext cx="1364929" cy="20132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3ABF2E-8735-2741-B344-37A798DF1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9566" y="3173580"/>
            <a:ext cx="1352278" cy="20198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5247F75-F44D-9445-BF76-DA719B39E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4496" y="3180169"/>
            <a:ext cx="1313744" cy="20132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860EB8-D883-1D4A-A378-0D302A659E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0892" y="3180169"/>
            <a:ext cx="1313744" cy="202202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67780E-7B37-0B48-9D0F-96C13E5E5E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4637" y="3180169"/>
            <a:ext cx="1353728" cy="202202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179996-AFC3-F24B-BB5C-E88350D7A0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6645" y="3173580"/>
            <a:ext cx="1352279" cy="201985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A908AB-4764-AD46-9040-59F6380A9AC0}"/>
              </a:ext>
            </a:extLst>
          </p:cNvPr>
          <p:cNvCxnSpPr>
            <a:stCxn id="3" idx="2"/>
          </p:cNvCxnSpPr>
          <p:nvPr/>
        </p:nvCxnSpPr>
        <p:spPr>
          <a:xfrm>
            <a:off x="957755" y="2560472"/>
            <a:ext cx="6534426" cy="61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71D180-2FCD-824F-A697-E2D3F873AC6C}"/>
              </a:ext>
            </a:extLst>
          </p:cNvPr>
          <p:cNvCxnSpPr>
            <a:stCxn id="11" idx="2"/>
            <a:endCxn id="48" idx="0"/>
          </p:cNvCxnSpPr>
          <p:nvPr/>
        </p:nvCxnSpPr>
        <p:spPr>
          <a:xfrm>
            <a:off x="2305622" y="2560471"/>
            <a:ext cx="3962142" cy="61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D2B679-3E5A-A241-9540-50B2B44F8BC3}"/>
              </a:ext>
            </a:extLst>
          </p:cNvPr>
          <p:cNvCxnSpPr/>
          <p:nvPr/>
        </p:nvCxnSpPr>
        <p:spPr>
          <a:xfrm flipH="1">
            <a:off x="3814916" y="2606759"/>
            <a:ext cx="5289755" cy="56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46E194-960C-C247-8F26-AD22AB70B052}"/>
              </a:ext>
            </a:extLst>
          </p:cNvPr>
          <p:cNvCxnSpPr>
            <a:cxnSpLocks/>
          </p:cNvCxnSpPr>
          <p:nvPr/>
        </p:nvCxnSpPr>
        <p:spPr>
          <a:xfrm flipH="1">
            <a:off x="1081205" y="2577420"/>
            <a:ext cx="6410976" cy="58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9D9510-A791-584D-93D5-5835426B402A}"/>
              </a:ext>
            </a:extLst>
          </p:cNvPr>
          <p:cNvCxnSpPr/>
          <p:nvPr/>
        </p:nvCxnSpPr>
        <p:spPr>
          <a:xfrm>
            <a:off x="5260258" y="2606759"/>
            <a:ext cx="3559277" cy="56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33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0871C-5E31-6A40-B6C7-CBEDAF70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17" y="749512"/>
            <a:ext cx="1530227" cy="2484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421A7-5383-B54B-9062-CE17B754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7" y="4256721"/>
            <a:ext cx="1457405" cy="2499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F10EE-9647-854F-9C4C-9B8AA6BE6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966" y="4223784"/>
            <a:ext cx="1539083" cy="2499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58A3F-0685-C140-AC9E-68F772C2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994" y="749512"/>
            <a:ext cx="1530226" cy="2484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E7FB3-9E7B-1045-A026-B2FF1310F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57" y="102235"/>
            <a:ext cx="1530223" cy="2496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FD29A-6A95-BB47-B378-7601EEBF1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426" y="2660357"/>
            <a:ext cx="1549576" cy="252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A0FBA-9D64-D54B-99AC-D605BB107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983" y="4213271"/>
            <a:ext cx="1571496" cy="2563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68A3F-C57F-BA4C-B58F-823216E28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392" y="4213271"/>
            <a:ext cx="1658051" cy="25409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8D7AB1-055F-1C41-A4D2-A45BEF46E269}"/>
              </a:ext>
            </a:extLst>
          </p:cNvPr>
          <p:cNvCxnSpPr>
            <a:cxnSpLocks/>
            <a:stCxn id="4" idx="3"/>
            <a:endCxn id="39" idx="1"/>
          </p:cNvCxnSpPr>
          <p:nvPr/>
        </p:nvCxnSpPr>
        <p:spPr>
          <a:xfrm>
            <a:off x="2003344" y="1991944"/>
            <a:ext cx="99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7C5ED-7ABB-8848-9D40-EAC30F37B2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4527369" y="1991944"/>
            <a:ext cx="2012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71F029-1AC3-564F-8ABF-F9426AD9FD0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238231" y="3234375"/>
            <a:ext cx="21379" cy="102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D59DD8-9ADA-0641-AB94-F50ADCD9790C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4591049" y="5473406"/>
            <a:ext cx="1164343" cy="1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069B90-C14A-544B-815D-C342254449E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070220" y="1991944"/>
            <a:ext cx="1168747" cy="163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55A4F8-D490-9A4D-B906-A1B046223E5C}"/>
              </a:ext>
            </a:extLst>
          </p:cNvPr>
          <p:cNvCxnSpPr>
            <a:cxnSpLocks/>
          </p:cNvCxnSpPr>
          <p:nvPr/>
        </p:nvCxnSpPr>
        <p:spPr>
          <a:xfrm flipH="1">
            <a:off x="6537617" y="3234375"/>
            <a:ext cx="971602" cy="94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7BD3ED-EEC1-8149-8220-14E813D43C0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509219" y="3234375"/>
            <a:ext cx="705512" cy="97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CFAE8C-EE27-374A-BBDA-29F87933216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070220" y="1350389"/>
            <a:ext cx="1124637" cy="64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DA09A01-E99A-2742-95B9-8129F4B7D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143" y="749512"/>
            <a:ext cx="1530226" cy="24848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E56B9F3-C42C-4443-89F1-9C41EE5595E2}"/>
              </a:ext>
            </a:extLst>
          </p:cNvPr>
          <p:cNvSpPr txBox="1"/>
          <p:nvPr/>
        </p:nvSpPr>
        <p:spPr>
          <a:xfrm>
            <a:off x="2103120" y="1600200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+O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791F81-90D6-0C41-9631-F4A05F59AFDA}"/>
              </a:ext>
            </a:extLst>
          </p:cNvPr>
          <p:cNvSpPr txBox="1"/>
          <p:nvPr/>
        </p:nvSpPr>
        <p:spPr>
          <a:xfrm>
            <a:off x="4805853" y="1523240"/>
            <a:ext cx="9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 + 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48C331-8484-7E47-B27B-639C65B78795}"/>
              </a:ext>
            </a:extLst>
          </p:cNvPr>
          <p:cNvSpPr txBox="1"/>
          <p:nvPr/>
        </p:nvSpPr>
        <p:spPr>
          <a:xfrm rot="19742961">
            <a:off x="7951020" y="1183201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BA0695-DBAC-7445-A3DA-0AF4681D58B2}"/>
              </a:ext>
            </a:extLst>
          </p:cNvPr>
          <p:cNvSpPr txBox="1"/>
          <p:nvPr/>
        </p:nvSpPr>
        <p:spPr>
          <a:xfrm rot="3356360">
            <a:off x="8166566" y="2386999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CO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DE715-A25E-C644-8B62-3A76B9EBA4C2}"/>
              </a:ext>
            </a:extLst>
          </p:cNvPr>
          <p:cNvSpPr txBox="1"/>
          <p:nvPr/>
        </p:nvSpPr>
        <p:spPr>
          <a:xfrm rot="3325596">
            <a:off x="7588139" y="350058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  <a:r>
              <a:rPr lang="en-US" sz="1400" dirty="0"/>
              <a:t> + CO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31157F-3DA2-4D4C-882C-870375910CF2}"/>
              </a:ext>
            </a:extLst>
          </p:cNvPr>
          <p:cNvSpPr txBox="1"/>
          <p:nvPr/>
        </p:nvSpPr>
        <p:spPr>
          <a:xfrm rot="19072971">
            <a:off x="6141856" y="3486210"/>
            <a:ext cx="96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 + Pt</a:t>
            </a:r>
            <a:r>
              <a:rPr lang="en-US" sz="1400" baseline="-25000" dirty="0"/>
              <a:t>7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8E1EDC0-9EF2-2546-A168-D67AEEA3CEA0}"/>
              </a:ext>
            </a:extLst>
          </p:cNvPr>
          <p:cNvSpPr txBox="1"/>
          <p:nvPr/>
        </p:nvSpPr>
        <p:spPr>
          <a:xfrm>
            <a:off x="1268298" y="3591659"/>
            <a:ext cx="783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</a:t>
            </a:r>
            <a:r>
              <a:rPr lang="en-US" sz="1400" baseline="-25000" dirty="0"/>
              <a:t>7</a:t>
            </a:r>
            <a:r>
              <a:rPr lang="en-US" sz="1400" dirty="0"/>
              <a:t> + CO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F5273D-40BE-0048-BD52-A6BF4441DF49}"/>
              </a:ext>
            </a:extLst>
          </p:cNvPr>
          <p:cNvSpPr txBox="1"/>
          <p:nvPr/>
        </p:nvSpPr>
        <p:spPr>
          <a:xfrm rot="21445060">
            <a:off x="4944398" y="5009485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CO</a:t>
            </a:r>
            <a:r>
              <a:rPr lang="en-US" sz="1400" baseline="-25000" dirty="0"/>
              <a:t>2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4EECFAD-807D-9545-BCBA-EE718165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97" y="113896"/>
            <a:ext cx="5506516" cy="60642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Extra Stability of 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329279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/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4CDE1F-616B-ED45-92E9-EE67147E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9" y="3610653"/>
                <a:ext cx="1869743" cy="369332"/>
              </a:xfrm>
              <a:prstGeom prst="rect">
                <a:avLst/>
              </a:prstGeom>
              <a:blipFill>
                <a:blip r:embed="rId2"/>
                <a:stretch>
                  <a:fillRect l="-201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/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6EC98-4CCA-D142-A4AA-DD491685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7" y="3610653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D67609-7763-9B47-937B-8CEF9992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7" y="1790900"/>
            <a:ext cx="2086525" cy="17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AC0D7-0FAE-9143-937F-C60A278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787" y="1790900"/>
            <a:ext cx="1697029" cy="1775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/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749F3-0234-0446-9637-4A2E6D44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79" y="3633833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/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FE6EC-7E25-1A40-8E3F-B03EC724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33" y="3633833"/>
                <a:ext cx="1816844" cy="369332"/>
              </a:xfrm>
              <a:prstGeom prst="rect">
                <a:avLst/>
              </a:prstGeom>
              <a:blipFill>
                <a:blip r:embed="rId7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751ED3F-C6FB-A345-8BF4-1A0D2804D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67" y="1598426"/>
            <a:ext cx="2161421" cy="1935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37B2C-84F9-BE4F-B634-BA11CB195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272" y="1741951"/>
            <a:ext cx="2086526" cy="182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814BE-7B85-654D-BF4A-C601CBD68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72" y="4377840"/>
            <a:ext cx="2153556" cy="195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1445F-17B1-C048-90CA-274D3585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736" y="4285507"/>
            <a:ext cx="2046945" cy="192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/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F2EA6C-91B5-4548-9FC4-D868F5A7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8" y="6413626"/>
                <a:ext cx="1869743" cy="369332"/>
              </a:xfrm>
              <a:prstGeom prst="rect">
                <a:avLst/>
              </a:prstGeom>
              <a:blipFill>
                <a:blip r:embed="rId12"/>
                <a:stretch>
                  <a:fillRect l="-270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/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97F68-2A21-B743-97F0-ED9D780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79" y="6404150"/>
                <a:ext cx="1816844" cy="369332"/>
              </a:xfrm>
              <a:prstGeom prst="rect">
                <a:avLst/>
              </a:prstGeom>
              <a:blipFill>
                <a:blip r:embed="rId13"/>
                <a:stretch>
                  <a:fillRect l="-208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6BF4D-D04A-B74E-A362-C1BAD48176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4733" y="4381277"/>
            <a:ext cx="2466726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56F99-0A2D-FF46-ADC4-B66A70F599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0266" y="4304416"/>
            <a:ext cx="2325863" cy="2167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/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836F74-01A4-AF48-9389-F0891726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28" y="6404150"/>
                <a:ext cx="1869743" cy="369332"/>
              </a:xfrm>
              <a:prstGeom prst="rect">
                <a:avLst/>
              </a:prstGeom>
              <a:blipFill>
                <a:blip r:embed="rId16"/>
                <a:stretch>
                  <a:fillRect l="-2703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/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3AAE80-4D27-5E48-BF26-AC083CABB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5" y="6404150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EB97D7EC-7543-B447-AA28-B6E39CA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390" y="267009"/>
            <a:ext cx="4581293" cy="828055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Gas phase Pt clusters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9C8C2C-FB44-8149-B178-14C4EAED29D0}"/>
              </a:ext>
            </a:extLst>
          </p:cNvPr>
          <p:cNvSpPr txBox="1">
            <a:spLocks/>
          </p:cNvSpPr>
          <p:nvPr/>
        </p:nvSpPr>
        <p:spPr>
          <a:xfrm>
            <a:off x="1385310" y="1198984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 cluster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87538F-C3A3-2647-B324-5C4D99EFA382}"/>
              </a:ext>
            </a:extLst>
          </p:cNvPr>
          <p:cNvSpPr txBox="1">
            <a:spLocks/>
          </p:cNvSpPr>
          <p:nvPr/>
        </p:nvSpPr>
        <p:spPr>
          <a:xfrm>
            <a:off x="6488320" y="118585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8</a:t>
            </a:r>
            <a:r>
              <a:rPr lang="en-US" dirty="0"/>
              <a:t> cluster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0F273AF-E32E-0D4E-B530-008251AF9EA5}"/>
              </a:ext>
            </a:extLst>
          </p:cNvPr>
          <p:cNvSpPr txBox="1">
            <a:spLocks/>
          </p:cNvSpPr>
          <p:nvPr/>
        </p:nvSpPr>
        <p:spPr>
          <a:xfrm>
            <a:off x="450439" y="4019943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 cluster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71266C-946D-6544-9811-0BE0BB1CA76C}"/>
              </a:ext>
            </a:extLst>
          </p:cNvPr>
          <p:cNvSpPr txBox="1">
            <a:spLocks/>
          </p:cNvSpPr>
          <p:nvPr/>
        </p:nvSpPr>
        <p:spPr>
          <a:xfrm>
            <a:off x="6894762" y="3969677"/>
            <a:ext cx="2346658" cy="52194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97044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9DB23-9541-F348-B95E-2DD52AB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6185-8031-9F4D-98EB-89449FA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" y="821987"/>
            <a:ext cx="154940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FFF56-2C7B-2A4F-88F7-0E595F62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4" y="821988"/>
            <a:ext cx="154940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47E14-5D01-C746-9A5E-74680E3A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835" y="832978"/>
            <a:ext cx="15494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B88D5-EE8D-ED4E-AA06-0ED53C73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236" y="843968"/>
            <a:ext cx="1549400" cy="224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3805-E8E3-FB4E-9AEA-7895CF3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36" y="843968"/>
            <a:ext cx="1534249" cy="2225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DDB47-5759-1E44-B894-6A8DBA882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036" y="821987"/>
            <a:ext cx="1564551" cy="2269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ED6CF0-DBF4-E846-886F-E78DB0289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738" y="821987"/>
            <a:ext cx="1549400" cy="2247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2E52-4AA5-5340-BC25-3BCDD4FFB98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42D16-84C0-AA4F-A165-2FA262F05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34" y="3429000"/>
            <a:ext cx="1404685" cy="203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785488-C91E-CC4D-ACFE-E3CFABC86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720" y="3429000"/>
            <a:ext cx="1404686" cy="2037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A53304-B1FB-734D-9D5D-D40FD486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406" y="3429000"/>
            <a:ext cx="1404685" cy="20379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F08D5B-A6CF-2C4C-A44A-5D6BD6FE9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092" y="3429000"/>
            <a:ext cx="1404686" cy="2037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DB2E4D-672C-4E45-BB49-1B9648AF0C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2777" y="3451246"/>
            <a:ext cx="1389352" cy="2015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255C4C-8160-3044-832E-0353CA703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7464" y="3451246"/>
            <a:ext cx="1389351" cy="20156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3E1F32-2100-EA4B-82E3-B12A19BA9B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2151" y="3451246"/>
            <a:ext cx="1389352" cy="20156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6DBE1C-046F-FC49-AA73-E69744BF37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6840" y="3451246"/>
            <a:ext cx="1389352" cy="2015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665B93-918E-2E4B-B6D4-BAD0F8131C0D}"/>
              </a:ext>
            </a:extLst>
          </p:cNvPr>
          <p:cNvSpPr txBox="1"/>
          <p:nvPr/>
        </p:nvSpPr>
        <p:spPr>
          <a:xfrm>
            <a:off x="26871" y="309348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6279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838F67B-4324-C74C-8F4C-35344407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C4F8-C99B-554B-8647-6B2C83DAE642}"/>
              </a:ext>
            </a:extLst>
          </p:cNvPr>
          <p:cNvSpPr txBox="1"/>
          <p:nvPr/>
        </p:nvSpPr>
        <p:spPr>
          <a:xfrm>
            <a:off x="177776" y="45265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4EE9B-C9CA-584C-9229-0AC15FAE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" y="880106"/>
            <a:ext cx="1616510" cy="234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0C397-E296-004E-9E08-575A67B2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4" y="879492"/>
            <a:ext cx="1616510" cy="234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07F5-25E2-3148-A403-DE95D1BD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74" y="898888"/>
            <a:ext cx="1614074" cy="23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53244-E020-DA42-9E84-4CA68D3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13" y="842298"/>
            <a:ext cx="1642147" cy="23824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9B50F-A5F1-F542-88CE-610D6168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69" y="864755"/>
            <a:ext cx="1637601" cy="23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2E30B-C80D-8841-A13C-36E00000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63" y="898888"/>
            <a:ext cx="1614074" cy="23417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76F818-8884-F645-96C8-20952C053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52" y="898888"/>
            <a:ext cx="1603141" cy="2325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5FD68B-E716-C547-AD91-4E9E84BC4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30519"/>
            <a:ext cx="1616510" cy="23452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D01326-4F7F-114E-87FF-3742EEDC3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509" y="3729904"/>
            <a:ext cx="1616509" cy="2345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EC20FB-500D-BD44-BF17-CB10D2926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018" y="3729904"/>
            <a:ext cx="1614074" cy="2341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3AB660-221C-4E4C-9E1B-5F50AC40D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98" y="3729905"/>
            <a:ext cx="1614074" cy="23417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1CE1FB4-E7F4-4448-A0CB-8F209E979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624" y="3726369"/>
            <a:ext cx="1614074" cy="23417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AD3CD5-21F8-8241-B2B1-72219F37E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3053" y="3726370"/>
            <a:ext cx="1614074" cy="23417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EF4AC-F1DA-014C-8A72-32A9B8C43C85}"/>
              </a:ext>
            </a:extLst>
          </p:cNvPr>
          <p:cNvSpPr txBox="1"/>
          <p:nvPr/>
        </p:nvSpPr>
        <p:spPr>
          <a:xfrm>
            <a:off x="50290" y="3357037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286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D6A8C-2805-9B4E-9312-AFF2DA6E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473" y="121933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2A98-B7A3-454E-8D8B-BAC0D15B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5" y="729574"/>
            <a:ext cx="1495203" cy="216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2BDB6-9DCC-784A-859D-61ADFFE9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8" y="729574"/>
            <a:ext cx="1495203" cy="216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01F0-2D86-EE4B-B82F-09A9AE1B1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61" y="729574"/>
            <a:ext cx="1495203" cy="2169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1E0A4-2E54-D648-9E62-C9B62F23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64" y="729574"/>
            <a:ext cx="1495202" cy="216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16FBA-98B4-DD47-A6DC-99614446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6" y="729574"/>
            <a:ext cx="1495203" cy="2169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140E61-2067-A444-8D5E-08E97BEC3774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291AE-EF1D-564D-921E-2B8AB2FA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" y="3142033"/>
            <a:ext cx="1495203" cy="2169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3B69EC-3366-6B47-B26A-7A35B7986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16" y="3142033"/>
            <a:ext cx="1495203" cy="2169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18194-B969-284E-A8A6-613F622C4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64" y="3142033"/>
            <a:ext cx="1495202" cy="21692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03EA09-C55F-654E-B0BE-B8EC8D41C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567" y="3126634"/>
            <a:ext cx="1515315" cy="2198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720FE-FED6-224C-93D2-071A67D0F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5770" y="3126634"/>
            <a:ext cx="1515315" cy="2198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3E9103-DB09-0E4A-97AC-435168F1E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0917" y="3112851"/>
            <a:ext cx="1515316" cy="21984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1B54D-9A65-3B49-86DE-070E518D3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365" y="3142033"/>
            <a:ext cx="1495202" cy="2169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D386E8-526B-EE44-94EE-6793FD8D34BA}"/>
              </a:ext>
            </a:extLst>
          </p:cNvPr>
          <p:cNvSpPr txBox="1"/>
          <p:nvPr/>
        </p:nvSpPr>
        <p:spPr>
          <a:xfrm>
            <a:off x="202993" y="2928185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  <a:r>
              <a:rPr lang="en-US" dirty="0"/>
              <a:t>CO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9524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D6FC5-69D7-CF48-AC7E-579711B2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94" y="163424"/>
            <a:ext cx="1048965" cy="393633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500" dirty="0"/>
              <a:t>Fig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BC477-D159-9549-ADE8-5E7262CF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8" y="851796"/>
            <a:ext cx="1620736" cy="235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C71DB-9A50-B745-9EF5-85CED86B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4" y="851796"/>
            <a:ext cx="1620736" cy="2351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8DFB-1254-C346-AFA0-33CAF8AB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0" y="851796"/>
            <a:ext cx="1620736" cy="2351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6FEB9-61C8-5848-9573-876187CB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6" y="851796"/>
            <a:ext cx="1620736" cy="235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B2F20-E615-0741-B8C3-D48B7A67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2" y="851796"/>
            <a:ext cx="1620736" cy="2351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C1DC7F-B081-9B4C-8C51-20434CB46A18}"/>
              </a:ext>
            </a:extLst>
          </p:cNvPr>
          <p:cNvSpPr txBox="1"/>
          <p:nvPr/>
        </p:nvSpPr>
        <p:spPr>
          <a:xfrm>
            <a:off x="313963" y="36024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AA067-D29B-0145-9579-9E42A68EFDB2}"/>
              </a:ext>
            </a:extLst>
          </p:cNvPr>
          <p:cNvSpPr txBox="1"/>
          <p:nvPr/>
        </p:nvSpPr>
        <p:spPr>
          <a:xfrm>
            <a:off x="231304" y="324903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16</a:t>
            </a:r>
            <a:r>
              <a:rPr lang="en-US" dirty="0"/>
              <a:t>CO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B93D-612D-F743-A614-42892F71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44" y="3903407"/>
            <a:ext cx="1547026" cy="251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BB080-9AEC-1746-8FF3-D7A0440F3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510" y="3903405"/>
            <a:ext cx="1547026" cy="251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2CAF8-9FF3-D34D-A0D2-274DC4F30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426" y="3903404"/>
            <a:ext cx="1547025" cy="251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8A719-D223-9D4A-9066-A505DC002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516" y="3903401"/>
            <a:ext cx="1547027" cy="251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A1879E-9E61-4447-84ED-CD0E46E1A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88" y="3903400"/>
            <a:ext cx="1578766" cy="25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D0275C-3F9F-6F4B-A705-BAE2E2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262647"/>
            <a:ext cx="1228931" cy="17829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2F0A9C-A958-054F-992C-92CECA31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7" y="262647"/>
            <a:ext cx="1228931" cy="17829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5B9B9C-6DF8-014A-B01B-0AE16C93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262647"/>
            <a:ext cx="1228931" cy="17829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EFC8CB-EB91-7444-8E76-7C221948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6" y="262647"/>
            <a:ext cx="1228931" cy="17829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8A1AE5-B36E-5B45-8DA8-9007B42D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0" y="262647"/>
            <a:ext cx="1228931" cy="17829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AD199C-7B9D-7F4E-9509-70BAA1EE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185" y="262647"/>
            <a:ext cx="1228931" cy="17829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60D415-A090-C942-9338-40FE3E33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269" y="262647"/>
            <a:ext cx="1228931" cy="17829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2A753-1511-7946-BB02-20492E2C5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54" y="262647"/>
            <a:ext cx="1228931" cy="17829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68C494-E94D-8F46-B0F2-FD4E3B87A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38" y="262647"/>
            <a:ext cx="1228931" cy="1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6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AA8E5-BE4F-8D43-BC64-D3D4EF3A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" y="2"/>
            <a:ext cx="1124624" cy="1631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E2A46-6596-4343-B025-29ADE8E5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6" y="1"/>
            <a:ext cx="1124624" cy="16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38B43-7ED0-7D46-8762-D5F5C0688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66" y="3464361"/>
            <a:ext cx="1128243" cy="163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3E312-2CFB-524D-8A4E-8B071EF3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55" y="-1"/>
            <a:ext cx="1124624" cy="1631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C81E-06CF-784B-922E-E369D392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37" y="0"/>
            <a:ext cx="1124624" cy="163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E442E-6BCF-BF45-96D7-F3D1A8DF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872" y="0"/>
            <a:ext cx="1124624" cy="1631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8DC27-AEAF-6A4C-BBA4-BB7EC58CB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626" y="0"/>
            <a:ext cx="1124625" cy="1631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4F62F-D0EE-9048-80C2-FEC0602A9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190" y="0"/>
            <a:ext cx="1124624" cy="163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430F0-CFED-D14D-8333-56C41A9B9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584" y="1640747"/>
            <a:ext cx="1208208" cy="1752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A98D13-F1D1-124F-A836-C435DC4D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907" y="1649868"/>
            <a:ext cx="1208208" cy="1752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D22C4C-F4D5-5740-80D7-BD45B4AA89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906" y="5092116"/>
            <a:ext cx="1208209" cy="17528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14BB5-1CD3-044A-91CD-8E9E4C34C8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6906" y="3429000"/>
            <a:ext cx="1128242" cy="1636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41821-D182-5E40-88A4-A19A6105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000" y="1640748"/>
            <a:ext cx="1208208" cy="1752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4FED7-8346-7E48-9A17-E57C501938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7108" y="3402760"/>
            <a:ext cx="1183118" cy="17164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29628B-EC66-5C4D-BC6A-E43D7F28B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2016" y="5101239"/>
            <a:ext cx="1208210" cy="1752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ACCCBA-761D-7046-BDB5-374E9AC12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414" y="5101239"/>
            <a:ext cx="1208208" cy="17528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374B-8B33-D340-B059-B6DA0ABC8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2219" y="3402760"/>
            <a:ext cx="1170223" cy="169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D8C028-B0CB-6944-9BAF-4BBEED5095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9872" y="1658947"/>
            <a:ext cx="1183118" cy="17164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56F70A-DC6A-1B48-ABBF-4F7EE2959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4435" y="5130830"/>
            <a:ext cx="1181525" cy="17141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989BB2-2589-0143-9F20-0B24F554C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4435" y="3429000"/>
            <a:ext cx="1145048" cy="16612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34C7BB-7D41-F747-9213-64BE80DF26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4983" y="1658947"/>
            <a:ext cx="1183119" cy="17164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720E9-FF63-DD4A-8676-D08256CDC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7070" y="5137638"/>
            <a:ext cx="1183120" cy="1716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88D855-F61C-704F-B86E-8D43814274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476" y="3429001"/>
            <a:ext cx="1128242" cy="16368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368AF9E-6C99-514E-AB04-A11CF2C2E8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20190" y="1671363"/>
            <a:ext cx="1174561" cy="17040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26BCC7-BD77-034B-80B4-E3447A7AAA1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6858" y="3427069"/>
            <a:ext cx="1127764" cy="163618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5E4B4DA-E6A0-EC42-95D3-A8E83122CC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5630" y="0"/>
            <a:ext cx="991862" cy="16106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FBD00A-90FC-9441-A5DF-ABB46873F8A0}"/>
              </a:ext>
            </a:extLst>
          </p:cNvPr>
          <p:cNvSpPr txBox="1"/>
          <p:nvPr/>
        </p:nvSpPr>
        <p:spPr>
          <a:xfrm>
            <a:off x="-197862" y="7588"/>
            <a:ext cx="9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Pt</a:t>
            </a:r>
            <a:r>
              <a:rPr lang="en-US" sz="1200" baseline="-25000" dirty="0"/>
              <a:t>7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0154A0-9082-4441-A855-B17F0CFAFD36}"/>
              </a:ext>
            </a:extLst>
          </p:cNvPr>
          <p:cNvSpPr txBox="1"/>
          <p:nvPr/>
        </p:nvSpPr>
        <p:spPr>
          <a:xfrm>
            <a:off x="1368585" y="-3565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E70D10-672A-874F-8597-92C77D259B5C}"/>
              </a:ext>
            </a:extLst>
          </p:cNvPr>
          <p:cNvSpPr txBox="1"/>
          <p:nvPr/>
        </p:nvSpPr>
        <p:spPr>
          <a:xfrm>
            <a:off x="2610433" y="-43392"/>
            <a:ext cx="7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4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CC69F-885B-8F4B-A092-CA997B19D606}"/>
              </a:ext>
            </a:extLst>
          </p:cNvPr>
          <p:cNvSpPr txBox="1"/>
          <p:nvPr/>
        </p:nvSpPr>
        <p:spPr>
          <a:xfrm>
            <a:off x="3916327" y="-35653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6 </a:t>
            </a:r>
            <a:r>
              <a:rPr lang="en-US" sz="1200" dirty="0"/>
              <a:t>CO</a:t>
            </a:r>
          </a:p>
          <a:p>
            <a:endParaRPr lang="en-US" sz="1200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5F3C3E-8B4B-0C42-908E-0835B9D5B491}"/>
              </a:ext>
            </a:extLst>
          </p:cNvPr>
          <p:cNvSpPr txBox="1"/>
          <p:nvPr/>
        </p:nvSpPr>
        <p:spPr>
          <a:xfrm>
            <a:off x="5122347" y="-53968"/>
            <a:ext cx="79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8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DDF58-526B-544F-81FC-F0DCFFC868D0}"/>
              </a:ext>
            </a:extLst>
          </p:cNvPr>
          <p:cNvSpPr txBox="1"/>
          <p:nvPr/>
        </p:nvSpPr>
        <p:spPr>
          <a:xfrm>
            <a:off x="6322361" y="-26063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10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6888D8-9BF6-2B49-A681-17D6FA69A392}"/>
              </a:ext>
            </a:extLst>
          </p:cNvPr>
          <p:cNvSpPr txBox="1"/>
          <p:nvPr/>
        </p:nvSpPr>
        <p:spPr>
          <a:xfrm>
            <a:off x="7681458" y="-10866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12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9362FB-3959-484F-A5A4-BFEFC593A574}"/>
              </a:ext>
            </a:extLst>
          </p:cNvPr>
          <p:cNvSpPr txBox="1"/>
          <p:nvPr/>
        </p:nvSpPr>
        <p:spPr>
          <a:xfrm>
            <a:off x="8895591" y="-43392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14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246BF8-7710-2F41-BE6A-4C2EF08D990A}"/>
              </a:ext>
            </a:extLst>
          </p:cNvPr>
          <p:cNvSpPr txBox="1"/>
          <p:nvPr/>
        </p:nvSpPr>
        <p:spPr>
          <a:xfrm>
            <a:off x="10189363" y="-10866"/>
            <a:ext cx="107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Pt</a:t>
            </a:r>
            <a:r>
              <a:rPr lang="en-US" sz="1200" baseline="-25000" dirty="0"/>
              <a:t>7</a:t>
            </a:r>
            <a:r>
              <a:rPr lang="en-US" sz="1200" dirty="0"/>
              <a:t>O</a:t>
            </a:r>
            <a:r>
              <a:rPr lang="en-US" sz="1200" baseline="-25000" dirty="0"/>
              <a:t>16</a:t>
            </a:r>
            <a:r>
              <a:rPr lang="en-US" sz="1200" dirty="0"/>
              <a:t>CO</a:t>
            </a:r>
            <a:r>
              <a:rPr lang="en-US" sz="1200" baseline="-25000" dirty="0"/>
              <a:t> </a:t>
            </a:r>
            <a:endParaRPr lang="en-US" sz="1200" dirty="0"/>
          </a:p>
          <a:p>
            <a:endParaRPr lang="en-US" sz="1200" baseline="-250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C1C11E-3EBD-F646-A428-B95304A7B1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0033" y="1640748"/>
            <a:ext cx="1208208" cy="175289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35D025C-7B94-C245-AB84-5DF39138D1B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90917" y="3431624"/>
            <a:ext cx="1124624" cy="1631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A12EF5B-02DC-314F-B1B6-446B330EB3F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5290" y="5110317"/>
            <a:ext cx="1183119" cy="171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15D56-68B2-DA41-B9A6-A764F7DE066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2915" y="5130829"/>
            <a:ext cx="1183943" cy="17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90887-F4E7-D444-A12E-A35066DD298C}"/>
              </a:ext>
            </a:extLst>
          </p:cNvPr>
          <p:cNvCxnSpPr>
            <a:cxnSpLocks/>
          </p:cNvCxnSpPr>
          <p:nvPr/>
        </p:nvCxnSpPr>
        <p:spPr>
          <a:xfrm>
            <a:off x="1837818" y="18490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F216-EB53-474A-8443-07468C5C11F1}"/>
              </a:ext>
            </a:extLst>
          </p:cNvPr>
          <p:cNvCxnSpPr>
            <a:cxnSpLocks/>
          </p:cNvCxnSpPr>
          <p:nvPr/>
        </p:nvCxnSpPr>
        <p:spPr>
          <a:xfrm flipH="1">
            <a:off x="1721083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E757CE-01AF-8246-91A3-F15A09BC9173}"/>
              </a:ext>
            </a:extLst>
          </p:cNvPr>
          <p:cNvCxnSpPr>
            <a:cxnSpLocks/>
          </p:cNvCxnSpPr>
          <p:nvPr/>
        </p:nvCxnSpPr>
        <p:spPr>
          <a:xfrm flipH="1">
            <a:off x="1941577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67135-E75D-004B-8D83-D60976ED68AD}"/>
              </a:ext>
            </a:extLst>
          </p:cNvPr>
          <p:cNvCxnSpPr>
            <a:cxnSpLocks/>
          </p:cNvCxnSpPr>
          <p:nvPr/>
        </p:nvCxnSpPr>
        <p:spPr>
          <a:xfrm flipH="1">
            <a:off x="2162071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38DD2-49E1-094B-9CBC-314BABFB6B4C}"/>
              </a:ext>
            </a:extLst>
          </p:cNvPr>
          <p:cNvCxnSpPr>
            <a:cxnSpLocks/>
          </p:cNvCxnSpPr>
          <p:nvPr/>
        </p:nvCxnSpPr>
        <p:spPr>
          <a:xfrm flipH="1">
            <a:off x="2397155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AA24E-E1C2-A64A-A0B2-743D50527E99}"/>
              </a:ext>
            </a:extLst>
          </p:cNvPr>
          <p:cNvCxnSpPr>
            <a:cxnSpLocks/>
          </p:cNvCxnSpPr>
          <p:nvPr/>
        </p:nvCxnSpPr>
        <p:spPr>
          <a:xfrm flipH="1">
            <a:off x="2632239" y="188797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3C8830-1FA3-6645-A900-91DA6F508E7F}"/>
              </a:ext>
            </a:extLst>
          </p:cNvPr>
          <p:cNvSpPr/>
          <p:nvPr/>
        </p:nvSpPr>
        <p:spPr>
          <a:xfrm>
            <a:off x="2049295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00EC3E-5401-B343-A034-4E6716E1F8F8}"/>
              </a:ext>
            </a:extLst>
          </p:cNvPr>
          <p:cNvSpPr/>
          <p:nvPr/>
        </p:nvSpPr>
        <p:spPr>
          <a:xfrm>
            <a:off x="2244249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DC989-4EEE-7241-9338-CE82C973FC35}"/>
              </a:ext>
            </a:extLst>
          </p:cNvPr>
          <p:cNvSpPr/>
          <p:nvPr/>
        </p:nvSpPr>
        <p:spPr>
          <a:xfrm>
            <a:off x="2428261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04FA23-C104-FE47-AA7C-74F63D1D5FCC}"/>
              </a:ext>
            </a:extLst>
          </p:cNvPr>
          <p:cNvSpPr/>
          <p:nvPr/>
        </p:nvSpPr>
        <p:spPr>
          <a:xfrm>
            <a:off x="2352061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B99D8-4BA6-D048-9B43-8F314CE905DC}"/>
              </a:ext>
            </a:extLst>
          </p:cNvPr>
          <p:cNvSpPr/>
          <p:nvPr/>
        </p:nvSpPr>
        <p:spPr>
          <a:xfrm>
            <a:off x="2145755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4068A7-2FE1-6344-88A8-9C02ED429895}"/>
              </a:ext>
            </a:extLst>
          </p:cNvPr>
          <p:cNvSpPr/>
          <p:nvPr/>
        </p:nvSpPr>
        <p:spPr>
          <a:xfrm>
            <a:off x="2472444" y="144212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AEB08-0B63-CF45-A709-5C53AA2EFAE3}"/>
              </a:ext>
            </a:extLst>
          </p:cNvPr>
          <p:cNvSpPr/>
          <p:nvPr/>
        </p:nvSpPr>
        <p:spPr>
          <a:xfrm>
            <a:off x="2576201" y="133997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C34C6-5630-1146-88D0-8DF9D066D7FF}"/>
              </a:ext>
            </a:extLst>
          </p:cNvPr>
          <p:cNvSpPr/>
          <p:nvPr/>
        </p:nvSpPr>
        <p:spPr>
          <a:xfrm>
            <a:off x="3301317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C734A1-1471-8E47-9AD9-28B9D74D117A}"/>
              </a:ext>
            </a:extLst>
          </p:cNvPr>
          <p:cNvSpPr/>
          <p:nvPr/>
        </p:nvSpPr>
        <p:spPr>
          <a:xfrm>
            <a:off x="3496271" y="168531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0416E2-C67D-FE44-93CA-C91EE6AFE910}"/>
              </a:ext>
            </a:extLst>
          </p:cNvPr>
          <p:cNvSpPr/>
          <p:nvPr/>
        </p:nvSpPr>
        <p:spPr>
          <a:xfrm>
            <a:off x="3680283" y="169018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B8372-BBC3-1449-8D3F-90D875DF1D57}"/>
              </a:ext>
            </a:extLst>
          </p:cNvPr>
          <p:cNvSpPr/>
          <p:nvPr/>
        </p:nvSpPr>
        <p:spPr>
          <a:xfrm>
            <a:off x="3604083" y="154912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7F608-1941-6F4E-81C7-CBBB0EE25A82}"/>
              </a:ext>
            </a:extLst>
          </p:cNvPr>
          <p:cNvSpPr/>
          <p:nvPr/>
        </p:nvSpPr>
        <p:spPr>
          <a:xfrm>
            <a:off x="3397777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E7FBDC5-E953-7441-BE7A-8A371A0388CB}"/>
              </a:ext>
            </a:extLst>
          </p:cNvPr>
          <p:cNvSpPr/>
          <p:nvPr/>
        </p:nvSpPr>
        <p:spPr>
          <a:xfrm>
            <a:off x="3809569" y="160020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F8F5E7-6EB4-0443-8FF9-B52B8C84FC3F}"/>
              </a:ext>
            </a:extLst>
          </p:cNvPr>
          <p:cNvSpPr/>
          <p:nvPr/>
        </p:nvSpPr>
        <p:spPr>
          <a:xfrm>
            <a:off x="3913326" y="1498060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ED8FEF-D830-164B-9C81-45F1BE94763A}"/>
              </a:ext>
            </a:extLst>
          </p:cNvPr>
          <p:cNvSpPr/>
          <p:nvPr/>
        </p:nvSpPr>
        <p:spPr>
          <a:xfrm>
            <a:off x="3931362" y="1729096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2004EB-DD06-6040-8466-457620955A5F}"/>
              </a:ext>
            </a:extLst>
          </p:cNvPr>
          <p:cNvSpPr/>
          <p:nvPr/>
        </p:nvSpPr>
        <p:spPr>
          <a:xfrm>
            <a:off x="4570758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B2AC45-AA99-764F-9AAC-8F9DA808A7F0}"/>
              </a:ext>
            </a:extLst>
          </p:cNvPr>
          <p:cNvSpPr/>
          <p:nvPr/>
        </p:nvSpPr>
        <p:spPr>
          <a:xfrm>
            <a:off x="4765712" y="168045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D5055D-D278-6149-A39F-B0D63B6F278D}"/>
              </a:ext>
            </a:extLst>
          </p:cNvPr>
          <p:cNvSpPr/>
          <p:nvPr/>
        </p:nvSpPr>
        <p:spPr>
          <a:xfrm>
            <a:off x="4949724" y="168531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D0EAE3-5663-CE47-8572-A3DECE817D8C}"/>
              </a:ext>
            </a:extLst>
          </p:cNvPr>
          <p:cNvSpPr/>
          <p:nvPr/>
        </p:nvSpPr>
        <p:spPr>
          <a:xfrm>
            <a:off x="4873524" y="154426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2BA8C3-05CF-D84D-9CC9-7B1A124E4461}"/>
              </a:ext>
            </a:extLst>
          </p:cNvPr>
          <p:cNvSpPr/>
          <p:nvPr/>
        </p:nvSpPr>
        <p:spPr>
          <a:xfrm>
            <a:off x="4667218" y="153940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7E4EA3-A0F2-B348-8D87-5C1EBF823CAA}"/>
              </a:ext>
            </a:extLst>
          </p:cNvPr>
          <p:cNvSpPr/>
          <p:nvPr/>
        </p:nvSpPr>
        <p:spPr>
          <a:xfrm>
            <a:off x="5031214" y="1461585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12A565-6B5B-3C47-AE01-B2F36F30A937}"/>
              </a:ext>
            </a:extLst>
          </p:cNvPr>
          <p:cNvSpPr/>
          <p:nvPr/>
        </p:nvSpPr>
        <p:spPr>
          <a:xfrm>
            <a:off x="5134971" y="135943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A0FC0AF-AFD4-9746-A655-72CAC74AE367}"/>
              </a:ext>
            </a:extLst>
          </p:cNvPr>
          <p:cNvSpPr/>
          <p:nvPr/>
        </p:nvSpPr>
        <p:spPr>
          <a:xfrm>
            <a:off x="5153007" y="159047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6DC701-1CCD-6245-9AD8-BC7B0117B83E}"/>
              </a:ext>
            </a:extLst>
          </p:cNvPr>
          <p:cNvSpPr/>
          <p:nvPr/>
        </p:nvSpPr>
        <p:spPr>
          <a:xfrm>
            <a:off x="5811843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EDF5B-3E0E-0444-A377-80AE8147D9A2}"/>
              </a:ext>
            </a:extLst>
          </p:cNvPr>
          <p:cNvSpPr/>
          <p:nvPr/>
        </p:nvSpPr>
        <p:spPr>
          <a:xfrm>
            <a:off x="6006797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777A63-7B05-F645-8EF0-AFDC0EC85C6B}"/>
              </a:ext>
            </a:extLst>
          </p:cNvPr>
          <p:cNvSpPr/>
          <p:nvPr/>
        </p:nvSpPr>
        <p:spPr>
          <a:xfrm>
            <a:off x="6190809" y="171693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D088AE-2BEE-284A-AFD0-FC5ACF0E3751}"/>
              </a:ext>
            </a:extLst>
          </p:cNvPr>
          <p:cNvSpPr/>
          <p:nvPr/>
        </p:nvSpPr>
        <p:spPr>
          <a:xfrm>
            <a:off x="6114609" y="1575880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3DC8A4-0036-954C-8612-68FBF3180146}"/>
              </a:ext>
            </a:extLst>
          </p:cNvPr>
          <p:cNvSpPr/>
          <p:nvPr/>
        </p:nvSpPr>
        <p:spPr>
          <a:xfrm>
            <a:off x="5908303" y="15710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78F774-DA76-D249-A64A-552601766EBD}"/>
              </a:ext>
            </a:extLst>
          </p:cNvPr>
          <p:cNvSpPr/>
          <p:nvPr/>
        </p:nvSpPr>
        <p:spPr>
          <a:xfrm>
            <a:off x="6498234" y="1685326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B370D-7EF6-F641-8868-39198CADE4C3}"/>
              </a:ext>
            </a:extLst>
          </p:cNvPr>
          <p:cNvSpPr/>
          <p:nvPr/>
        </p:nvSpPr>
        <p:spPr>
          <a:xfrm>
            <a:off x="6673962" y="170963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8677C5-D5DC-2248-B196-31B762F98341}"/>
              </a:ext>
            </a:extLst>
          </p:cNvPr>
          <p:cNvSpPr/>
          <p:nvPr/>
        </p:nvSpPr>
        <p:spPr>
          <a:xfrm>
            <a:off x="6365458" y="1736389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8B693D-03D9-9E45-AE68-9CD84C5CE6C7}"/>
              </a:ext>
            </a:extLst>
          </p:cNvPr>
          <p:cNvSpPr/>
          <p:nvPr/>
        </p:nvSpPr>
        <p:spPr>
          <a:xfrm>
            <a:off x="7132173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6414A1-54FA-7E4C-A5BF-8C8F76EE167F}"/>
              </a:ext>
            </a:extLst>
          </p:cNvPr>
          <p:cNvSpPr/>
          <p:nvPr/>
        </p:nvSpPr>
        <p:spPr>
          <a:xfrm>
            <a:off x="7327127" y="170720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08D125F-CDEB-524B-AB93-E8A35E0E8F54}"/>
              </a:ext>
            </a:extLst>
          </p:cNvPr>
          <p:cNvSpPr/>
          <p:nvPr/>
        </p:nvSpPr>
        <p:spPr>
          <a:xfrm>
            <a:off x="7511139" y="17120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1635C6-ECB3-014B-B127-3D5C694FAAEA}"/>
              </a:ext>
            </a:extLst>
          </p:cNvPr>
          <p:cNvSpPr/>
          <p:nvPr/>
        </p:nvSpPr>
        <p:spPr>
          <a:xfrm>
            <a:off x="7434939" y="157101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9F378F-1558-3040-9D53-74823C6DD66E}"/>
              </a:ext>
            </a:extLst>
          </p:cNvPr>
          <p:cNvSpPr/>
          <p:nvPr/>
        </p:nvSpPr>
        <p:spPr>
          <a:xfrm>
            <a:off x="7228633" y="1566153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619581-6059-4643-AD20-86D51C24E498}"/>
              </a:ext>
            </a:extLst>
          </p:cNvPr>
          <p:cNvSpPr/>
          <p:nvPr/>
        </p:nvSpPr>
        <p:spPr>
          <a:xfrm>
            <a:off x="8042301" y="1680462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6A462-5E66-B042-AACE-E4F6A70C6508}"/>
              </a:ext>
            </a:extLst>
          </p:cNvPr>
          <p:cNvSpPr/>
          <p:nvPr/>
        </p:nvSpPr>
        <p:spPr>
          <a:xfrm>
            <a:off x="8218029" y="170477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9BB602-16B0-9C44-B204-7166313A6A15}"/>
              </a:ext>
            </a:extLst>
          </p:cNvPr>
          <p:cNvSpPr/>
          <p:nvPr/>
        </p:nvSpPr>
        <p:spPr>
          <a:xfrm>
            <a:off x="7909525" y="173152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64677DA-567F-A54B-A306-EC04E5847F4F}"/>
              </a:ext>
            </a:extLst>
          </p:cNvPr>
          <p:cNvSpPr/>
          <p:nvPr/>
        </p:nvSpPr>
        <p:spPr>
          <a:xfrm>
            <a:off x="10513387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ADBFC2-A03A-FC4D-9793-B8D89372AC8B}"/>
              </a:ext>
            </a:extLst>
          </p:cNvPr>
          <p:cNvSpPr/>
          <p:nvPr/>
        </p:nvSpPr>
        <p:spPr>
          <a:xfrm>
            <a:off x="10708341" y="165126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DB6BBA-4772-2342-A80F-CFA960557EA7}"/>
              </a:ext>
            </a:extLst>
          </p:cNvPr>
          <p:cNvSpPr/>
          <p:nvPr/>
        </p:nvSpPr>
        <p:spPr>
          <a:xfrm>
            <a:off x="10892353" y="165613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FAF4C6-A965-7C49-B8FA-7009AAD002FE}"/>
              </a:ext>
            </a:extLst>
          </p:cNvPr>
          <p:cNvSpPr/>
          <p:nvPr/>
        </p:nvSpPr>
        <p:spPr>
          <a:xfrm>
            <a:off x="10816153" y="151507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2F64ED-A4C4-B14F-A686-55FE4478B461}"/>
              </a:ext>
            </a:extLst>
          </p:cNvPr>
          <p:cNvSpPr/>
          <p:nvPr/>
        </p:nvSpPr>
        <p:spPr>
          <a:xfrm>
            <a:off x="10609847" y="151021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B3F35B-29F3-2348-9894-D7F34AC59B77}"/>
              </a:ext>
            </a:extLst>
          </p:cNvPr>
          <p:cNvSpPr/>
          <p:nvPr/>
        </p:nvSpPr>
        <p:spPr>
          <a:xfrm>
            <a:off x="11002423" y="1364304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A0098B5-A5E5-E647-9FF6-4AC2ADE18C3A}"/>
              </a:ext>
            </a:extLst>
          </p:cNvPr>
          <p:cNvSpPr/>
          <p:nvPr/>
        </p:nvSpPr>
        <p:spPr>
          <a:xfrm>
            <a:off x="11106180" y="1262158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EF1508-ADF7-AB4D-B000-577B3CBC492D}"/>
              </a:ext>
            </a:extLst>
          </p:cNvPr>
          <p:cNvSpPr/>
          <p:nvPr/>
        </p:nvSpPr>
        <p:spPr>
          <a:xfrm>
            <a:off x="11029702" y="1541835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EEFB46-8CA7-7947-B60E-D7740EB2921E}"/>
              </a:ext>
            </a:extLst>
          </p:cNvPr>
          <p:cNvSpPr/>
          <p:nvPr/>
        </p:nvSpPr>
        <p:spPr>
          <a:xfrm>
            <a:off x="10860741" y="1347282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6AE2776-A9E6-9F4F-B888-43E09CDE98A8}"/>
              </a:ext>
            </a:extLst>
          </p:cNvPr>
          <p:cNvSpPr/>
          <p:nvPr/>
        </p:nvSpPr>
        <p:spPr>
          <a:xfrm>
            <a:off x="8685763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4C261E-BDF2-214B-AD31-AAC90844EAA3}"/>
              </a:ext>
            </a:extLst>
          </p:cNvPr>
          <p:cNvSpPr/>
          <p:nvPr/>
        </p:nvSpPr>
        <p:spPr>
          <a:xfrm>
            <a:off x="8880717" y="1685317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2562DF5-0537-A94A-8133-3D7487487EED}"/>
              </a:ext>
            </a:extLst>
          </p:cNvPr>
          <p:cNvSpPr/>
          <p:nvPr/>
        </p:nvSpPr>
        <p:spPr>
          <a:xfrm>
            <a:off x="9064729" y="1690181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AD1FD1C-42C4-FC4B-8FE4-240B71DCDA16}"/>
              </a:ext>
            </a:extLst>
          </p:cNvPr>
          <p:cNvSpPr/>
          <p:nvPr/>
        </p:nvSpPr>
        <p:spPr>
          <a:xfrm>
            <a:off x="8988529" y="154912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06EEB0-7080-FB4E-AE14-0B7085DB4CEC}"/>
              </a:ext>
            </a:extLst>
          </p:cNvPr>
          <p:cNvSpPr/>
          <p:nvPr/>
        </p:nvSpPr>
        <p:spPr>
          <a:xfrm>
            <a:off x="8782223" y="1544265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764C1E5-D4FD-624F-8CDF-313AB1BBF06B}"/>
              </a:ext>
            </a:extLst>
          </p:cNvPr>
          <p:cNvSpPr/>
          <p:nvPr/>
        </p:nvSpPr>
        <p:spPr>
          <a:xfrm rot="19114103">
            <a:off x="9422521" y="1392863"/>
            <a:ext cx="139829" cy="1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5E214E-94AA-FF40-B34F-73D1DCB76FF7}"/>
              </a:ext>
            </a:extLst>
          </p:cNvPr>
          <p:cNvSpPr/>
          <p:nvPr/>
        </p:nvSpPr>
        <p:spPr>
          <a:xfrm rot="19114103">
            <a:off x="9433975" y="1235841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28B44A1-9E97-C648-9264-121146AC02B3}"/>
              </a:ext>
            </a:extLst>
          </p:cNvPr>
          <p:cNvSpPr/>
          <p:nvPr/>
        </p:nvSpPr>
        <p:spPr>
          <a:xfrm rot="10297385">
            <a:off x="9433975" y="1589804"/>
            <a:ext cx="107004" cy="1070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AA56C8A-AF3F-9041-8FF5-6C6340BD9032}"/>
              </a:ext>
            </a:extLst>
          </p:cNvPr>
          <p:cNvCxnSpPr>
            <a:cxnSpLocks/>
          </p:cNvCxnSpPr>
          <p:nvPr/>
        </p:nvCxnSpPr>
        <p:spPr>
          <a:xfrm flipH="1">
            <a:off x="1794033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0FB174D-0ED8-6041-A311-89BDB1F1E043}"/>
              </a:ext>
            </a:extLst>
          </p:cNvPr>
          <p:cNvCxnSpPr>
            <a:cxnSpLocks/>
          </p:cNvCxnSpPr>
          <p:nvPr/>
        </p:nvCxnSpPr>
        <p:spPr>
          <a:xfrm flipH="1">
            <a:off x="2014527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08028B5-8D07-5C42-840D-66394DF0F087}"/>
              </a:ext>
            </a:extLst>
          </p:cNvPr>
          <p:cNvCxnSpPr>
            <a:cxnSpLocks/>
          </p:cNvCxnSpPr>
          <p:nvPr/>
        </p:nvCxnSpPr>
        <p:spPr>
          <a:xfrm flipH="1">
            <a:off x="2235021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2B5CE77-5749-B54B-BB10-571BAB88D249}"/>
              </a:ext>
            </a:extLst>
          </p:cNvPr>
          <p:cNvCxnSpPr>
            <a:cxnSpLocks/>
          </p:cNvCxnSpPr>
          <p:nvPr/>
        </p:nvCxnSpPr>
        <p:spPr>
          <a:xfrm flipH="1">
            <a:off x="2470105" y="188877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5E9FE8-37A0-B145-AC5B-60A8610B01BD}"/>
              </a:ext>
            </a:extLst>
          </p:cNvPr>
          <p:cNvCxnSpPr>
            <a:cxnSpLocks/>
          </p:cNvCxnSpPr>
          <p:nvPr/>
        </p:nvCxnSpPr>
        <p:spPr>
          <a:xfrm flipH="1">
            <a:off x="1869902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A0567E-17A7-8E48-9B96-39C8703E1ADB}"/>
              </a:ext>
            </a:extLst>
          </p:cNvPr>
          <p:cNvCxnSpPr>
            <a:cxnSpLocks/>
          </p:cNvCxnSpPr>
          <p:nvPr/>
        </p:nvCxnSpPr>
        <p:spPr>
          <a:xfrm flipH="1">
            <a:off x="2090396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6E51075-60BD-404D-BC3A-97B5DC0DC559}"/>
              </a:ext>
            </a:extLst>
          </p:cNvPr>
          <p:cNvCxnSpPr>
            <a:cxnSpLocks/>
          </p:cNvCxnSpPr>
          <p:nvPr/>
        </p:nvCxnSpPr>
        <p:spPr>
          <a:xfrm flipH="1">
            <a:off x="2310890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BD00198-CF7E-E84E-B394-E93BEE1F745A}"/>
              </a:ext>
            </a:extLst>
          </p:cNvPr>
          <p:cNvCxnSpPr>
            <a:cxnSpLocks/>
          </p:cNvCxnSpPr>
          <p:nvPr/>
        </p:nvCxnSpPr>
        <p:spPr>
          <a:xfrm flipH="1">
            <a:off x="2545974" y="188067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702E63D-0F2D-C54E-B22D-431AE80763EB}"/>
              </a:ext>
            </a:extLst>
          </p:cNvPr>
          <p:cNvCxnSpPr>
            <a:cxnSpLocks/>
          </p:cNvCxnSpPr>
          <p:nvPr/>
        </p:nvCxnSpPr>
        <p:spPr>
          <a:xfrm>
            <a:off x="1822889" y="187095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F7352DA-C72C-F040-A203-7121C2E9BEB6}"/>
              </a:ext>
            </a:extLst>
          </p:cNvPr>
          <p:cNvCxnSpPr>
            <a:cxnSpLocks/>
          </p:cNvCxnSpPr>
          <p:nvPr/>
        </p:nvCxnSpPr>
        <p:spPr>
          <a:xfrm flipH="1">
            <a:off x="1747019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BCE40C6-CB00-E140-B84A-BE95F5FA2109}"/>
              </a:ext>
            </a:extLst>
          </p:cNvPr>
          <p:cNvCxnSpPr>
            <a:cxnSpLocks/>
          </p:cNvCxnSpPr>
          <p:nvPr/>
        </p:nvCxnSpPr>
        <p:spPr>
          <a:xfrm flipH="1">
            <a:off x="1967513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90EA31-69D1-9342-9BC2-8D6E026EDE1C}"/>
              </a:ext>
            </a:extLst>
          </p:cNvPr>
          <p:cNvCxnSpPr>
            <a:cxnSpLocks/>
          </p:cNvCxnSpPr>
          <p:nvPr/>
        </p:nvCxnSpPr>
        <p:spPr>
          <a:xfrm flipH="1">
            <a:off x="2188007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C0B72BB-3CD9-EA42-BCB8-1B4C71A9C68F}"/>
              </a:ext>
            </a:extLst>
          </p:cNvPr>
          <p:cNvCxnSpPr>
            <a:cxnSpLocks/>
          </p:cNvCxnSpPr>
          <p:nvPr/>
        </p:nvCxnSpPr>
        <p:spPr>
          <a:xfrm flipH="1">
            <a:off x="2423091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DECD985-7DC6-6E40-B9FD-6F76FB9B478F}"/>
              </a:ext>
            </a:extLst>
          </p:cNvPr>
          <p:cNvCxnSpPr>
            <a:cxnSpLocks/>
          </p:cNvCxnSpPr>
          <p:nvPr/>
        </p:nvCxnSpPr>
        <p:spPr>
          <a:xfrm flipH="1">
            <a:off x="2658175" y="189445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F7CCB15-A88D-CF48-A523-50095C3BE29A}"/>
              </a:ext>
            </a:extLst>
          </p:cNvPr>
          <p:cNvCxnSpPr>
            <a:cxnSpLocks/>
          </p:cNvCxnSpPr>
          <p:nvPr/>
        </p:nvCxnSpPr>
        <p:spPr>
          <a:xfrm flipH="1">
            <a:off x="1819969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81434C9-CC64-4B42-8DDD-71045A963E47}"/>
              </a:ext>
            </a:extLst>
          </p:cNvPr>
          <p:cNvCxnSpPr>
            <a:cxnSpLocks/>
          </p:cNvCxnSpPr>
          <p:nvPr/>
        </p:nvCxnSpPr>
        <p:spPr>
          <a:xfrm flipH="1">
            <a:off x="2040463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E43775E-9FCB-704E-B18F-D1D77FDB7F70}"/>
              </a:ext>
            </a:extLst>
          </p:cNvPr>
          <p:cNvCxnSpPr>
            <a:cxnSpLocks/>
          </p:cNvCxnSpPr>
          <p:nvPr/>
        </p:nvCxnSpPr>
        <p:spPr>
          <a:xfrm flipH="1">
            <a:off x="2260957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12806EA-FF51-5144-8A33-AB30C687ED84}"/>
              </a:ext>
            </a:extLst>
          </p:cNvPr>
          <p:cNvCxnSpPr>
            <a:cxnSpLocks/>
          </p:cNvCxnSpPr>
          <p:nvPr/>
        </p:nvCxnSpPr>
        <p:spPr>
          <a:xfrm flipH="1">
            <a:off x="2496041" y="189525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1981F-74A9-7849-8279-50C5444D0FC4}"/>
              </a:ext>
            </a:extLst>
          </p:cNvPr>
          <p:cNvCxnSpPr>
            <a:cxnSpLocks/>
          </p:cNvCxnSpPr>
          <p:nvPr/>
        </p:nvCxnSpPr>
        <p:spPr>
          <a:xfrm flipH="1">
            <a:off x="1895838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2F3B544-D695-BB44-9850-2BC1C8675A02}"/>
              </a:ext>
            </a:extLst>
          </p:cNvPr>
          <p:cNvCxnSpPr>
            <a:cxnSpLocks/>
          </p:cNvCxnSpPr>
          <p:nvPr/>
        </p:nvCxnSpPr>
        <p:spPr>
          <a:xfrm flipH="1">
            <a:off x="2116332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B236588-41E5-FC4B-A52B-E1998C8E4840}"/>
              </a:ext>
            </a:extLst>
          </p:cNvPr>
          <p:cNvCxnSpPr>
            <a:cxnSpLocks/>
          </p:cNvCxnSpPr>
          <p:nvPr/>
        </p:nvCxnSpPr>
        <p:spPr>
          <a:xfrm flipH="1">
            <a:off x="2336826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32DDC5F-0638-C243-A7CC-BF5730FC0C2B}"/>
              </a:ext>
            </a:extLst>
          </p:cNvPr>
          <p:cNvCxnSpPr>
            <a:cxnSpLocks/>
          </p:cNvCxnSpPr>
          <p:nvPr/>
        </p:nvCxnSpPr>
        <p:spPr>
          <a:xfrm flipH="1">
            <a:off x="2571910" y="188715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3668708C-9949-334D-B9BA-64CC22865215}"/>
              </a:ext>
            </a:extLst>
          </p:cNvPr>
          <p:cNvCxnSpPr>
            <a:cxnSpLocks/>
          </p:cNvCxnSpPr>
          <p:nvPr/>
        </p:nvCxnSpPr>
        <p:spPr>
          <a:xfrm>
            <a:off x="1829369" y="187743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07DE087-86AA-9346-AB13-2EA4AC8ED35A}"/>
              </a:ext>
            </a:extLst>
          </p:cNvPr>
          <p:cNvCxnSpPr>
            <a:cxnSpLocks/>
          </p:cNvCxnSpPr>
          <p:nvPr/>
        </p:nvCxnSpPr>
        <p:spPr>
          <a:xfrm>
            <a:off x="1810258" y="185716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D529A15-0CE4-054E-A8E1-A9ED948C40D1}"/>
              </a:ext>
            </a:extLst>
          </p:cNvPr>
          <p:cNvCxnSpPr>
            <a:cxnSpLocks/>
          </p:cNvCxnSpPr>
          <p:nvPr/>
        </p:nvCxnSpPr>
        <p:spPr>
          <a:xfrm>
            <a:off x="5807410" y="18677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F7BF88-CA9E-9347-98A8-406379EAA451}"/>
              </a:ext>
            </a:extLst>
          </p:cNvPr>
          <p:cNvCxnSpPr>
            <a:cxnSpLocks/>
          </p:cNvCxnSpPr>
          <p:nvPr/>
        </p:nvCxnSpPr>
        <p:spPr>
          <a:xfrm flipH="1">
            <a:off x="5690675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35E56CB-6413-DA4A-9C0A-91B83B6F9C0A}"/>
              </a:ext>
            </a:extLst>
          </p:cNvPr>
          <p:cNvCxnSpPr>
            <a:cxnSpLocks/>
          </p:cNvCxnSpPr>
          <p:nvPr/>
        </p:nvCxnSpPr>
        <p:spPr>
          <a:xfrm flipH="1">
            <a:off x="5911169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B5E47B7-15E8-E740-93F2-EF6FEEEFF4C2}"/>
              </a:ext>
            </a:extLst>
          </p:cNvPr>
          <p:cNvCxnSpPr>
            <a:cxnSpLocks/>
          </p:cNvCxnSpPr>
          <p:nvPr/>
        </p:nvCxnSpPr>
        <p:spPr>
          <a:xfrm flipH="1">
            <a:off x="6131663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81CA76-B839-C04B-B862-18433C23C5CC}"/>
              </a:ext>
            </a:extLst>
          </p:cNvPr>
          <p:cNvCxnSpPr>
            <a:cxnSpLocks/>
          </p:cNvCxnSpPr>
          <p:nvPr/>
        </p:nvCxnSpPr>
        <p:spPr>
          <a:xfrm flipH="1">
            <a:off x="6366747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FB8F244-14D6-6949-B00A-646F1314A0B7}"/>
              </a:ext>
            </a:extLst>
          </p:cNvPr>
          <p:cNvCxnSpPr>
            <a:cxnSpLocks/>
          </p:cNvCxnSpPr>
          <p:nvPr/>
        </p:nvCxnSpPr>
        <p:spPr>
          <a:xfrm flipH="1">
            <a:off x="6601831" y="19066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8F61BD93-53DC-004A-AA6F-DEA1E2E9553B}"/>
              </a:ext>
            </a:extLst>
          </p:cNvPr>
          <p:cNvCxnSpPr>
            <a:cxnSpLocks/>
          </p:cNvCxnSpPr>
          <p:nvPr/>
        </p:nvCxnSpPr>
        <p:spPr>
          <a:xfrm flipH="1">
            <a:off x="5763625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96E8C25-3B38-5649-8FA8-76C7E878EAA5}"/>
              </a:ext>
            </a:extLst>
          </p:cNvPr>
          <p:cNvCxnSpPr>
            <a:cxnSpLocks/>
          </p:cNvCxnSpPr>
          <p:nvPr/>
        </p:nvCxnSpPr>
        <p:spPr>
          <a:xfrm flipH="1">
            <a:off x="5984119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F7B1A3F-F329-EB49-9926-A87785B3AFD9}"/>
              </a:ext>
            </a:extLst>
          </p:cNvPr>
          <p:cNvCxnSpPr>
            <a:cxnSpLocks/>
          </p:cNvCxnSpPr>
          <p:nvPr/>
        </p:nvCxnSpPr>
        <p:spPr>
          <a:xfrm flipH="1">
            <a:off x="6204613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5F72833-7D71-264A-A1B7-88D283626A1B}"/>
              </a:ext>
            </a:extLst>
          </p:cNvPr>
          <p:cNvCxnSpPr>
            <a:cxnSpLocks/>
          </p:cNvCxnSpPr>
          <p:nvPr/>
        </p:nvCxnSpPr>
        <p:spPr>
          <a:xfrm flipH="1">
            <a:off x="6439697" y="19074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3750B898-08AD-914A-AFAB-13D68C699A55}"/>
              </a:ext>
            </a:extLst>
          </p:cNvPr>
          <p:cNvCxnSpPr>
            <a:cxnSpLocks/>
          </p:cNvCxnSpPr>
          <p:nvPr/>
        </p:nvCxnSpPr>
        <p:spPr>
          <a:xfrm flipH="1">
            <a:off x="5839494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345818B-1F4B-444B-A09E-1912E3661836}"/>
              </a:ext>
            </a:extLst>
          </p:cNvPr>
          <p:cNvCxnSpPr>
            <a:cxnSpLocks/>
          </p:cNvCxnSpPr>
          <p:nvPr/>
        </p:nvCxnSpPr>
        <p:spPr>
          <a:xfrm flipH="1">
            <a:off x="6059988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136E616-76D5-D543-B714-3C0C0F658A90}"/>
              </a:ext>
            </a:extLst>
          </p:cNvPr>
          <p:cNvCxnSpPr>
            <a:cxnSpLocks/>
          </p:cNvCxnSpPr>
          <p:nvPr/>
        </p:nvCxnSpPr>
        <p:spPr>
          <a:xfrm flipH="1">
            <a:off x="6280482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BD3FC4F-B239-CE47-A11B-65D53AB77226}"/>
              </a:ext>
            </a:extLst>
          </p:cNvPr>
          <p:cNvCxnSpPr>
            <a:cxnSpLocks/>
          </p:cNvCxnSpPr>
          <p:nvPr/>
        </p:nvCxnSpPr>
        <p:spPr>
          <a:xfrm flipH="1">
            <a:off x="6515566" y="18993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4B8A6A5-4D30-5F4E-AC55-EF2728C4E04E}"/>
              </a:ext>
            </a:extLst>
          </p:cNvPr>
          <p:cNvCxnSpPr>
            <a:cxnSpLocks/>
          </p:cNvCxnSpPr>
          <p:nvPr/>
        </p:nvCxnSpPr>
        <p:spPr>
          <a:xfrm>
            <a:off x="5792481" y="18895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B8D0988B-8860-3A44-B8C9-28EB0C0F712A}"/>
              </a:ext>
            </a:extLst>
          </p:cNvPr>
          <p:cNvCxnSpPr>
            <a:cxnSpLocks/>
          </p:cNvCxnSpPr>
          <p:nvPr/>
        </p:nvCxnSpPr>
        <p:spPr>
          <a:xfrm flipH="1">
            <a:off x="5716611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DE890F34-A739-9D43-AF40-E790DAA71B1F}"/>
              </a:ext>
            </a:extLst>
          </p:cNvPr>
          <p:cNvCxnSpPr>
            <a:cxnSpLocks/>
          </p:cNvCxnSpPr>
          <p:nvPr/>
        </p:nvCxnSpPr>
        <p:spPr>
          <a:xfrm flipH="1">
            <a:off x="5937105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A64FC72-E7CB-EE49-8842-D1BA6C5C96DC}"/>
              </a:ext>
            </a:extLst>
          </p:cNvPr>
          <p:cNvCxnSpPr>
            <a:cxnSpLocks/>
          </p:cNvCxnSpPr>
          <p:nvPr/>
        </p:nvCxnSpPr>
        <p:spPr>
          <a:xfrm flipH="1">
            <a:off x="6157599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E32F3AB-323A-BF46-B942-1434049A158A}"/>
              </a:ext>
            </a:extLst>
          </p:cNvPr>
          <p:cNvCxnSpPr>
            <a:cxnSpLocks/>
          </p:cNvCxnSpPr>
          <p:nvPr/>
        </p:nvCxnSpPr>
        <p:spPr>
          <a:xfrm flipH="1">
            <a:off x="6392683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436FBA5C-4D1C-B14D-BB77-92E27C00170E}"/>
              </a:ext>
            </a:extLst>
          </p:cNvPr>
          <p:cNvCxnSpPr>
            <a:cxnSpLocks/>
          </p:cNvCxnSpPr>
          <p:nvPr/>
        </p:nvCxnSpPr>
        <p:spPr>
          <a:xfrm flipH="1">
            <a:off x="6627767" y="19130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971492C-8F4D-AE4B-8CEF-C965A2A817E0}"/>
              </a:ext>
            </a:extLst>
          </p:cNvPr>
          <p:cNvCxnSpPr>
            <a:cxnSpLocks/>
          </p:cNvCxnSpPr>
          <p:nvPr/>
        </p:nvCxnSpPr>
        <p:spPr>
          <a:xfrm flipH="1">
            <a:off x="5789561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EFF659A-2432-9A4A-8CFB-A28A6F642A2D}"/>
              </a:ext>
            </a:extLst>
          </p:cNvPr>
          <p:cNvCxnSpPr>
            <a:cxnSpLocks/>
          </p:cNvCxnSpPr>
          <p:nvPr/>
        </p:nvCxnSpPr>
        <p:spPr>
          <a:xfrm flipH="1">
            <a:off x="6010055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1613049-3EFF-2E4F-AF34-D8486ED56083}"/>
              </a:ext>
            </a:extLst>
          </p:cNvPr>
          <p:cNvCxnSpPr>
            <a:cxnSpLocks/>
          </p:cNvCxnSpPr>
          <p:nvPr/>
        </p:nvCxnSpPr>
        <p:spPr>
          <a:xfrm flipH="1">
            <a:off x="6230549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5453686-F3DC-A94D-A2D0-C1C850229798}"/>
              </a:ext>
            </a:extLst>
          </p:cNvPr>
          <p:cNvCxnSpPr>
            <a:cxnSpLocks/>
          </p:cNvCxnSpPr>
          <p:nvPr/>
        </p:nvCxnSpPr>
        <p:spPr>
          <a:xfrm flipH="1">
            <a:off x="6465633" y="19138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DDBEF2A-3366-3C46-97D9-BDA297557A28}"/>
              </a:ext>
            </a:extLst>
          </p:cNvPr>
          <p:cNvCxnSpPr>
            <a:cxnSpLocks/>
          </p:cNvCxnSpPr>
          <p:nvPr/>
        </p:nvCxnSpPr>
        <p:spPr>
          <a:xfrm flipH="1">
            <a:off x="5865430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5156392-D574-9349-A17B-9F42AD30E21E}"/>
              </a:ext>
            </a:extLst>
          </p:cNvPr>
          <p:cNvCxnSpPr>
            <a:cxnSpLocks/>
          </p:cNvCxnSpPr>
          <p:nvPr/>
        </p:nvCxnSpPr>
        <p:spPr>
          <a:xfrm flipH="1">
            <a:off x="6085924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05FFAC4-1185-AB47-ADCA-5E30C3E5FAA3}"/>
              </a:ext>
            </a:extLst>
          </p:cNvPr>
          <p:cNvCxnSpPr>
            <a:cxnSpLocks/>
          </p:cNvCxnSpPr>
          <p:nvPr/>
        </p:nvCxnSpPr>
        <p:spPr>
          <a:xfrm flipH="1">
            <a:off x="6306418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4C91CBD-55CA-1441-9057-6D119B45B0D8}"/>
              </a:ext>
            </a:extLst>
          </p:cNvPr>
          <p:cNvCxnSpPr>
            <a:cxnSpLocks/>
          </p:cNvCxnSpPr>
          <p:nvPr/>
        </p:nvCxnSpPr>
        <p:spPr>
          <a:xfrm flipH="1">
            <a:off x="6541502" y="19057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4868A7C-82BC-5040-980E-EE2AA75ACB69}"/>
              </a:ext>
            </a:extLst>
          </p:cNvPr>
          <p:cNvCxnSpPr>
            <a:cxnSpLocks/>
          </p:cNvCxnSpPr>
          <p:nvPr/>
        </p:nvCxnSpPr>
        <p:spPr>
          <a:xfrm>
            <a:off x="5798961" y="18960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D1C9A69-E721-3848-A0DC-08512747466D}"/>
              </a:ext>
            </a:extLst>
          </p:cNvPr>
          <p:cNvCxnSpPr>
            <a:cxnSpLocks/>
          </p:cNvCxnSpPr>
          <p:nvPr/>
        </p:nvCxnSpPr>
        <p:spPr>
          <a:xfrm>
            <a:off x="5779850" y="18758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EDD8376-4EBC-734B-A679-BFC4BA9BA876}"/>
              </a:ext>
            </a:extLst>
          </p:cNvPr>
          <p:cNvCxnSpPr>
            <a:cxnSpLocks/>
          </p:cNvCxnSpPr>
          <p:nvPr/>
        </p:nvCxnSpPr>
        <p:spPr>
          <a:xfrm>
            <a:off x="10428057" y="18093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1F8C6AA-2DB5-694A-B857-6782D562B0DC}"/>
              </a:ext>
            </a:extLst>
          </p:cNvPr>
          <p:cNvCxnSpPr>
            <a:cxnSpLocks/>
          </p:cNvCxnSpPr>
          <p:nvPr/>
        </p:nvCxnSpPr>
        <p:spPr>
          <a:xfrm flipH="1">
            <a:off x="10311322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7C48BB21-BCE8-BA46-9990-00539846970B}"/>
              </a:ext>
            </a:extLst>
          </p:cNvPr>
          <p:cNvCxnSpPr>
            <a:cxnSpLocks/>
          </p:cNvCxnSpPr>
          <p:nvPr/>
        </p:nvCxnSpPr>
        <p:spPr>
          <a:xfrm flipH="1">
            <a:off x="10531816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9E974BC9-C94B-F74E-9277-BF1A5412CBFF}"/>
              </a:ext>
            </a:extLst>
          </p:cNvPr>
          <p:cNvCxnSpPr>
            <a:cxnSpLocks/>
          </p:cNvCxnSpPr>
          <p:nvPr/>
        </p:nvCxnSpPr>
        <p:spPr>
          <a:xfrm flipH="1">
            <a:off x="10752310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BB26533A-96AD-D741-9E5B-0DD05F04F478}"/>
              </a:ext>
            </a:extLst>
          </p:cNvPr>
          <p:cNvCxnSpPr>
            <a:cxnSpLocks/>
          </p:cNvCxnSpPr>
          <p:nvPr/>
        </p:nvCxnSpPr>
        <p:spPr>
          <a:xfrm flipH="1">
            <a:off x="10987394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B4938DE9-2DFB-B04F-9BBF-0287B3D0A48C}"/>
              </a:ext>
            </a:extLst>
          </p:cNvPr>
          <p:cNvCxnSpPr>
            <a:cxnSpLocks/>
          </p:cNvCxnSpPr>
          <p:nvPr/>
        </p:nvCxnSpPr>
        <p:spPr>
          <a:xfrm flipH="1">
            <a:off x="11222478" y="184824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B996DF73-FB7F-354A-8C26-E46225A45F10}"/>
              </a:ext>
            </a:extLst>
          </p:cNvPr>
          <p:cNvCxnSpPr>
            <a:cxnSpLocks/>
          </p:cNvCxnSpPr>
          <p:nvPr/>
        </p:nvCxnSpPr>
        <p:spPr>
          <a:xfrm flipH="1">
            <a:off x="10384272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A3A057-EAD0-5A43-9EFD-2AA277240698}"/>
              </a:ext>
            </a:extLst>
          </p:cNvPr>
          <p:cNvCxnSpPr>
            <a:cxnSpLocks/>
          </p:cNvCxnSpPr>
          <p:nvPr/>
        </p:nvCxnSpPr>
        <p:spPr>
          <a:xfrm flipH="1">
            <a:off x="10604766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4846BF48-68D9-2243-827C-D341D5F10A3E}"/>
              </a:ext>
            </a:extLst>
          </p:cNvPr>
          <p:cNvCxnSpPr>
            <a:cxnSpLocks/>
          </p:cNvCxnSpPr>
          <p:nvPr/>
        </p:nvCxnSpPr>
        <p:spPr>
          <a:xfrm flipH="1">
            <a:off x="10825260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F72B5C-A799-BB47-B91B-BBC0A1E73372}"/>
              </a:ext>
            </a:extLst>
          </p:cNvPr>
          <p:cNvCxnSpPr>
            <a:cxnSpLocks/>
          </p:cNvCxnSpPr>
          <p:nvPr/>
        </p:nvCxnSpPr>
        <p:spPr>
          <a:xfrm flipH="1">
            <a:off x="11060344" y="184904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7C7A1C1C-15D6-E84C-B207-97641FBB569E}"/>
              </a:ext>
            </a:extLst>
          </p:cNvPr>
          <p:cNvCxnSpPr>
            <a:cxnSpLocks/>
          </p:cNvCxnSpPr>
          <p:nvPr/>
        </p:nvCxnSpPr>
        <p:spPr>
          <a:xfrm flipH="1">
            <a:off x="10460141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A4650B3-5464-314A-97CA-BD891A98842C}"/>
              </a:ext>
            </a:extLst>
          </p:cNvPr>
          <p:cNvCxnSpPr>
            <a:cxnSpLocks/>
          </p:cNvCxnSpPr>
          <p:nvPr/>
        </p:nvCxnSpPr>
        <p:spPr>
          <a:xfrm flipH="1">
            <a:off x="10680635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2736FE4-29B4-C946-B241-412E5E6788E2}"/>
              </a:ext>
            </a:extLst>
          </p:cNvPr>
          <p:cNvCxnSpPr>
            <a:cxnSpLocks/>
          </p:cNvCxnSpPr>
          <p:nvPr/>
        </p:nvCxnSpPr>
        <p:spPr>
          <a:xfrm flipH="1">
            <a:off x="10901129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09842CF-46D8-904A-9C3B-9A50F9D19479}"/>
              </a:ext>
            </a:extLst>
          </p:cNvPr>
          <p:cNvCxnSpPr>
            <a:cxnSpLocks/>
          </p:cNvCxnSpPr>
          <p:nvPr/>
        </p:nvCxnSpPr>
        <p:spPr>
          <a:xfrm flipH="1">
            <a:off x="11136213" y="184094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CD1269CB-45D6-C141-9CBD-687A805684F8}"/>
              </a:ext>
            </a:extLst>
          </p:cNvPr>
          <p:cNvCxnSpPr>
            <a:cxnSpLocks/>
          </p:cNvCxnSpPr>
          <p:nvPr/>
        </p:nvCxnSpPr>
        <p:spPr>
          <a:xfrm>
            <a:off x="10413128" y="183121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06595011-9F13-B946-B52A-DBAE24C54B74}"/>
              </a:ext>
            </a:extLst>
          </p:cNvPr>
          <p:cNvCxnSpPr>
            <a:cxnSpLocks/>
          </p:cNvCxnSpPr>
          <p:nvPr/>
        </p:nvCxnSpPr>
        <p:spPr>
          <a:xfrm flipH="1">
            <a:off x="10337258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216D840-5C2E-174D-AFFF-AFFC7C69D341}"/>
              </a:ext>
            </a:extLst>
          </p:cNvPr>
          <p:cNvCxnSpPr>
            <a:cxnSpLocks/>
          </p:cNvCxnSpPr>
          <p:nvPr/>
        </p:nvCxnSpPr>
        <p:spPr>
          <a:xfrm flipH="1">
            <a:off x="10557752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728331B-F8D1-7B48-8745-ADA34845F212}"/>
              </a:ext>
            </a:extLst>
          </p:cNvPr>
          <p:cNvCxnSpPr>
            <a:cxnSpLocks/>
          </p:cNvCxnSpPr>
          <p:nvPr/>
        </p:nvCxnSpPr>
        <p:spPr>
          <a:xfrm flipH="1">
            <a:off x="10778246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E1419834-D4F1-CB4F-AB80-F37E09BD379B}"/>
              </a:ext>
            </a:extLst>
          </p:cNvPr>
          <p:cNvCxnSpPr>
            <a:cxnSpLocks/>
          </p:cNvCxnSpPr>
          <p:nvPr/>
        </p:nvCxnSpPr>
        <p:spPr>
          <a:xfrm flipH="1">
            <a:off x="11013330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D5D9DFF-6500-4A42-8A4B-3A790C8F911B}"/>
              </a:ext>
            </a:extLst>
          </p:cNvPr>
          <p:cNvCxnSpPr>
            <a:cxnSpLocks/>
          </p:cNvCxnSpPr>
          <p:nvPr/>
        </p:nvCxnSpPr>
        <p:spPr>
          <a:xfrm flipH="1">
            <a:off x="11248414" y="185472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CF506D-1687-F04A-9D80-3049847EB416}"/>
              </a:ext>
            </a:extLst>
          </p:cNvPr>
          <p:cNvCxnSpPr>
            <a:cxnSpLocks/>
          </p:cNvCxnSpPr>
          <p:nvPr/>
        </p:nvCxnSpPr>
        <p:spPr>
          <a:xfrm flipH="1">
            <a:off x="10410208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957D6B-E5A7-2F4C-A231-E5D5E9BD55FF}"/>
              </a:ext>
            </a:extLst>
          </p:cNvPr>
          <p:cNvCxnSpPr>
            <a:cxnSpLocks/>
          </p:cNvCxnSpPr>
          <p:nvPr/>
        </p:nvCxnSpPr>
        <p:spPr>
          <a:xfrm flipH="1">
            <a:off x="10630702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8B52BA59-B976-AC42-A00E-7D6791840E3D}"/>
              </a:ext>
            </a:extLst>
          </p:cNvPr>
          <p:cNvCxnSpPr>
            <a:cxnSpLocks/>
          </p:cNvCxnSpPr>
          <p:nvPr/>
        </p:nvCxnSpPr>
        <p:spPr>
          <a:xfrm flipH="1">
            <a:off x="10851196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B2AD08-B115-4A4E-AB93-B66322B407BE}"/>
              </a:ext>
            </a:extLst>
          </p:cNvPr>
          <p:cNvCxnSpPr>
            <a:cxnSpLocks/>
          </p:cNvCxnSpPr>
          <p:nvPr/>
        </p:nvCxnSpPr>
        <p:spPr>
          <a:xfrm flipH="1">
            <a:off x="11086280" y="185552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59056503-26DD-A24F-AB7F-DBF9F3929D7F}"/>
              </a:ext>
            </a:extLst>
          </p:cNvPr>
          <p:cNvCxnSpPr>
            <a:cxnSpLocks/>
          </p:cNvCxnSpPr>
          <p:nvPr/>
        </p:nvCxnSpPr>
        <p:spPr>
          <a:xfrm flipH="1">
            <a:off x="10486077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5D531CE9-0A0F-7946-B164-DC1E3568202C}"/>
              </a:ext>
            </a:extLst>
          </p:cNvPr>
          <p:cNvCxnSpPr>
            <a:cxnSpLocks/>
          </p:cNvCxnSpPr>
          <p:nvPr/>
        </p:nvCxnSpPr>
        <p:spPr>
          <a:xfrm flipH="1">
            <a:off x="10706571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1DF7A8CC-6B79-B048-A2B1-730D1C7304FA}"/>
              </a:ext>
            </a:extLst>
          </p:cNvPr>
          <p:cNvCxnSpPr>
            <a:cxnSpLocks/>
          </p:cNvCxnSpPr>
          <p:nvPr/>
        </p:nvCxnSpPr>
        <p:spPr>
          <a:xfrm flipH="1">
            <a:off x="10927065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61F79E2A-28B8-2443-8F0B-8040FAC3B24A}"/>
              </a:ext>
            </a:extLst>
          </p:cNvPr>
          <p:cNvCxnSpPr>
            <a:cxnSpLocks/>
          </p:cNvCxnSpPr>
          <p:nvPr/>
        </p:nvCxnSpPr>
        <p:spPr>
          <a:xfrm flipH="1">
            <a:off x="11162149" y="184742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E39178A-EB59-D14E-9B4E-012CC1811F07}"/>
              </a:ext>
            </a:extLst>
          </p:cNvPr>
          <p:cNvCxnSpPr>
            <a:cxnSpLocks/>
          </p:cNvCxnSpPr>
          <p:nvPr/>
        </p:nvCxnSpPr>
        <p:spPr>
          <a:xfrm>
            <a:off x="10419608" y="183769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52B0B77-D3C6-B247-B9D0-0DF7F51F6713}"/>
              </a:ext>
            </a:extLst>
          </p:cNvPr>
          <p:cNvCxnSpPr>
            <a:cxnSpLocks/>
          </p:cNvCxnSpPr>
          <p:nvPr/>
        </p:nvCxnSpPr>
        <p:spPr>
          <a:xfrm>
            <a:off x="10400497" y="181743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E80B1F85-210A-E24C-9368-87E8362CB4AD}"/>
              </a:ext>
            </a:extLst>
          </p:cNvPr>
          <p:cNvCxnSpPr>
            <a:cxnSpLocks/>
          </p:cNvCxnSpPr>
          <p:nvPr/>
        </p:nvCxnSpPr>
        <p:spPr>
          <a:xfrm>
            <a:off x="7132173" y="188959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835AE49-D0CE-324C-BC0E-98BEE19CAF40}"/>
              </a:ext>
            </a:extLst>
          </p:cNvPr>
          <p:cNvCxnSpPr>
            <a:cxnSpLocks/>
          </p:cNvCxnSpPr>
          <p:nvPr/>
        </p:nvCxnSpPr>
        <p:spPr>
          <a:xfrm>
            <a:off x="7137975" y="1896078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55691555-B6CF-D64C-8B9D-652701FEEB1D}"/>
              </a:ext>
            </a:extLst>
          </p:cNvPr>
          <p:cNvCxnSpPr>
            <a:cxnSpLocks/>
          </p:cNvCxnSpPr>
          <p:nvPr/>
        </p:nvCxnSpPr>
        <p:spPr>
          <a:xfrm>
            <a:off x="7132173" y="1904997"/>
            <a:ext cx="1192860" cy="16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DF85A93-86ED-B942-9472-CC99789DD8DF}"/>
              </a:ext>
            </a:extLst>
          </p:cNvPr>
          <p:cNvCxnSpPr>
            <a:cxnSpLocks/>
          </p:cNvCxnSpPr>
          <p:nvPr/>
        </p:nvCxnSpPr>
        <p:spPr>
          <a:xfrm flipH="1">
            <a:off x="7020126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2326B20-0CD6-7640-833D-F5A0BC634FEB}"/>
              </a:ext>
            </a:extLst>
          </p:cNvPr>
          <p:cNvCxnSpPr>
            <a:cxnSpLocks/>
          </p:cNvCxnSpPr>
          <p:nvPr/>
        </p:nvCxnSpPr>
        <p:spPr>
          <a:xfrm flipH="1">
            <a:off x="7240620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42DECC0-6045-5541-A280-9411C4E1A219}"/>
              </a:ext>
            </a:extLst>
          </p:cNvPr>
          <p:cNvCxnSpPr>
            <a:cxnSpLocks/>
          </p:cNvCxnSpPr>
          <p:nvPr/>
        </p:nvCxnSpPr>
        <p:spPr>
          <a:xfrm flipH="1">
            <a:off x="7461114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A8C189B5-EC37-814C-8BCB-CD44DEBE1DE8}"/>
              </a:ext>
            </a:extLst>
          </p:cNvPr>
          <p:cNvCxnSpPr>
            <a:cxnSpLocks/>
          </p:cNvCxnSpPr>
          <p:nvPr/>
        </p:nvCxnSpPr>
        <p:spPr>
          <a:xfrm flipH="1">
            <a:off x="7696198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E572DFA-636C-0E46-B5C2-8E997B77BE4E}"/>
              </a:ext>
            </a:extLst>
          </p:cNvPr>
          <p:cNvCxnSpPr>
            <a:cxnSpLocks/>
          </p:cNvCxnSpPr>
          <p:nvPr/>
        </p:nvCxnSpPr>
        <p:spPr>
          <a:xfrm flipH="1">
            <a:off x="7931282" y="19228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D2F701F7-F67A-AD4C-92AB-4FA5D4B9437E}"/>
              </a:ext>
            </a:extLst>
          </p:cNvPr>
          <p:cNvCxnSpPr>
            <a:cxnSpLocks/>
          </p:cNvCxnSpPr>
          <p:nvPr/>
        </p:nvCxnSpPr>
        <p:spPr>
          <a:xfrm flipH="1">
            <a:off x="7093076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C8B68B0-DAE9-8643-A970-8D9740930613}"/>
              </a:ext>
            </a:extLst>
          </p:cNvPr>
          <p:cNvCxnSpPr>
            <a:cxnSpLocks/>
          </p:cNvCxnSpPr>
          <p:nvPr/>
        </p:nvCxnSpPr>
        <p:spPr>
          <a:xfrm flipH="1">
            <a:off x="7313570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89BCF68D-6FE5-7C40-870E-7D32C0AADB2E}"/>
              </a:ext>
            </a:extLst>
          </p:cNvPr>
          <p:cNvCxnSpPr>
            <a:cxnSpLocks/>
          </p:cNvCxnSpPr>
          <p:nvPr/>
        </p:nvCxnSpPr>
        <p:spPr>
          <a:xfrm flipH="1">
            <a:off x="7534064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46A76D10-5005-264B-9B2D-D38BEAB1804F}"/>
              </a:ext>
            </a:extLst>
          </p:cNvPr>
          <p:cNvCxnSpPr>
            <a:cxnSpLocks/>
          </p:cNvCxnSpPr>
          <p:nvPr/>
        </p:nvCxnSpPr>
        <p:spPr>
          <a:xfrm flipH="1">
            <a:off x="7769148" y="192362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9A77A26-8C0D-5546-827F-BF9FD3F04DD2}"/>
              </a:ext>
            </a:extLst>
          </p:cNvPr>
          <p:cNvCxnSpPr>
            <a:cxnSpLocks/>
          </p:cNvCxnSpPr>
          <p:nvPr/>
        </p:nvCxnSpPr>
        <p:spPr>
          <a:xfrm flipH="1">
            <a:off x="7168945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52581FB-7056-A94B-AEE4-BA33E134F980}"/>
              </a:ext>
            </a:extLst>
          </p:cNvPr>
          <p:cNvCxnSpPr>
            <a:cxnSpLocks/>
          </p:cNvCxnSpPr>
          <p:nvPr/>
        </p:nvCxnSpPr>
        <p:spPr>
          <a:xfrm flipH="1">
            <a:off x="7389439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A7BC33F0-4A5D-3645-9FAB-48FC7C5100EF}"/>
              </a:ext>
            </a:extLst>
          </p:cNvPr>
          <p:cNvCxnSpPr>
            <a:cxnSpLocks/>
          </p:cNvCxnSpPr>
          <p:nvPr/>
        </p:nvCxnSpPr>
        <p:spPr>
          <a:xfrm flipH="1">
            <a:off x="7609933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1CEE80C3-86C8-5C44-8098-CFEEA0FABAD0}"/>
              </a:ext>
            </a:extLst>
          </p:cNvPr>
          <p:cNvCxnSpPr>
            <a:cxnSpLocks/>
          </p:cNvCxnSpPr>
          <p:nvPr/>
        </p:nvCxnSpPr>
        <p:spPr>
          <a:xfrm flipH="1">
            <a:off x="7845017" y="193498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94739B93-68FE-874A-B57C-8579262FE857}"/>
              </a:ext>
            </a:extLst>
          </p:cNvPr>
          <p:cNvCxnSpPr>
            <a:cxnSpLocks/>
          </p:cNvCxnSpPr>
          <p:nvPr/>
        </p:nvCxnSpPr>
        <p:spPr>
          <a:xfrm flipH="1">
            <a:off x="7046062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99E97FC-1C93-1E45-87E6-81633499A981}"/>
              </a:ext>
            </a:extLst>
          </p:cNvPr>
          <p:cNvCxnSpPr>
            <a:cxnSpLocks/>
          </p:cNvCxnSpPr>
          <p:nvPr/>
        </p:nvCxnSpPr>
        <p:spPr>
          <a:xfrm flipH="1">
            <a:off x="7266556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DE3431C-6889-AC4D-85EB-33820EB7DD3B}"/>
              </a:ext>
            </a:extLst>
          </p:cNvPr>
          <p:cNvCxnSpPr>
            <a:cxnSpLocks/>
          </p:cNvCxnSpPr>
          <p:nvPr/>
        </p:nvCxnSpPr>
        <p:spPr>
          <a:xfrm flipH="1">
            <a:off x="7487050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39BB37-C4A5-CA41-A521-C58D7489516D}"/>
              </a:ext>
            </a:extLst>
          </p:cNvPr>
          <p:cNvCxnSpPr>
            <a:cxnSpLocks/>
          </p:cNvCxnSpPr>
          <p:nvPr/>
        </p:nvCxnSpPr>
        <p:spPr>
          <a:xfrm flipH="1">
            <a:off x="7722134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7C02CB97-94E1-7241-994F-5C684C14253B}"/>
              </a:ext>
            </a:extLst>
          </p:cNvPr>
          <p:cNvCxnSpPr>
            <a:cxnSpLocks/>
          </p:cNvCxnSpPr>
          <p:nvPr/>
        </p:nvCxnSpPr>
        <p:spPr>
          <a:xfrm flipH="1">
            <a:off x="7957218" y="19293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F2AB062B-B616-7F4B-BC97-8E1E6580925F}"/>
              </a:ext>
            </a:extLst>
          </p:cNvPr>
          <p:cNvCxnSpPr>
            <a:cxnSpLocks/>
          </p:cNvCxnSpPr>
          <p:nvPr/>
        </p:nvCxnSpPr>
        <p:spPr>
          <a:xfrm flipH="1">
            <a:off x="7119012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43A66656-9DF4-0C40-925A-1180A0FD52EF}"/>
              </a:ext>
            </a:extLst>
          </p:cNvPr>
          <p:cNvCxnSpPr>
            <a:cxnSpLocks/>
          </p:cNvCxnSpPr>
          <p:nvPr/>
        </p:nvCxnSpPr>
        <p:spPr>
          <a:xfrm flipH="1">
            <a:off x="7339506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21BC830-D8FA-0547-8357-464CF07E4930}"/>
              </a:ext>
            </a:extLst>
          </p:cNvPr>
          <p:cNvCxnSpPr>
            <a:cxnSpLocks/>
          </p:cNvCxnSpPr>
          <p:nvPr/>
        </p:nvCxnSpPr>
        <p:spPr>
          <a:xfrm flipH="1">
            <a:off x="7560000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A3C21C3-5875-7B4E-BAEE-DB444EEE2F1E}"/>
              </a:ext>
            </a:extLst>
          </p:cNvPr>
          <p:cNvCxnSpPr>
            <a:cxnSpLocks/>
          </p:cNvCxnSpPr>
          <p:nvPr/>
        </p:nvCxnSpPr>
        <p:spPr>
          <a:xfrm flipH="1">
            <a:off x="7795084" y="193010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09CFD19-1A12-CE47-BE0D-1022389CBA19}"/>
              </a:ext>
            </a:extLst>
          </p:cNvPr>
          <p:cNvCxnSpPr>
            <a:cxnSpLocks/>
          </p:cNvCxnSpPr>
          <p:nvPr/>
        </p:nvCxnSpPr>
        <p:spPr>
          <a:xfrm flipH="1">
            <a:off x="7194881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0210657-218C-5549-B6AE-17D393F82AC3}"/>
              </a:ext>
            </a:extLst>
          </p:cNvPr>
          <p:cNvCxnSpPr>
            <a:cxnSpLocks/>
          </p:cNvCxnSpPr>
          <p:nvPr/>
        </p:nvCxnSpPr>
        <p:spPr>
          <a:xfrm flipH="1">
            <a:off x="7415375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475BFC3C-4655-4144-A2C5-7B68D3306EDE}"/>
              </a:ext>
            </a:extLst>
          </p:cNvPr>
          <p:cNvCxnSpPr>
            <a:cxnSpLocks/>
          </p:cNvCxnSpPr>
          <p:nvPr/>
        </p:nvCxnSpPr>
        <p:spPr>
          <a:xfrm flipH="1">
            <a:off x="7635869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FA50F1E-2717-284E-AC64-75CFB16380DA}"/>
              </a:ext>
            </a:extLst>
          </p:cNvPr>
          <p:cNvCxnSpPr>
            <a:cxnSpLocks/>
          </p:cNvCxnSpPr>
          <p:nvPr/>
        </p:nvCxnSpPr>
        <p:spPr>
          <a:xfrm flipH="1">
            <a:off x="7870953" y="19220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EA9FC2B-9F75-2644-920A-674CF35E042B}"/>
              </a:ext>
            </a:extLst>
          </p:cNvPr>
          <p:cNvCxnSpPr>
            <a:cxnSpLocks/>
          </p:cNvCxnSpPr>
          <p:nvPr/>
        </p:nvCxnSpPr>
        <p:spPr>
          <a:xfrm flipH="1">
            <a:off x="8147100" y="19293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C8E855DB-E44B-FB4B-A2ED-769F13068541}"/>
              </a:ext>
            </a:extLst>
          </p:cNvPr>
          <p:cNvCxnSpPr>
            <a:cxnSpLocks/>
          </p:cNvCxnSpPr>
          <p:nvPr/>
        </p:nvCxnSpPr>
        <p:spPr>
          <a:xfrm flipH="1">
            <a:off x="8060835" y="192201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968FC6C2-8937-7245-B037-28A7E067854A}"/>
              </a:ext>
            </a:extLst>
          </p:cNvPr>
          <p:cNvCxnSpPr>
            <a:cxnSpLocks/>
          </p:cNvCxnSpPr>
          <p:nvPr/>
        </p:nvCxnSpPr>
        <p:spPr>
          <a:xfrm flipH="1">
            <a:off x="8173036" y="19357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0E11BEB1-B4C5-1A4D-A8FA-D0189525A258}"/>
              </a:ext>
            </a:extLst>
          </p:cNvPr>
          <p:cNvCxnSpPr>
            <a:cxnSpLocks/>
          </p:cNvCxnSpPr>
          <p:nvPr/>
        </p:nvCxnSpPr>
        <p:spPr>
          <a:xfrm flipH="1">
            <a:off x="8010902" y="19365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B3A83197-C498-334F-A61C-A02F4C465B97}"/>
              </a:ext>
            </a:extLst>
          </p:cNvPr>
          <p:cNvCxnSpPr>
            <a:cxnSpLocks/>
          </p:cNvCxnSpPr>
          <p:nvPr/>
        </p:nvCxnSpPr>
        <p:spPr>
          <a:xfrm flipH="1">
            <a:off x="8086771" y="192849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FB2C2C2F-9960-EE46-8BCF-270895AD3142}"/>
              </a:ext>
            </a:extLst>
          </p:cNvPr>
          <p:cNvCxnSpPr>
            <a:cxnSpLocks/>
          </p:cNvCxnSpPr>
          <p:nvPr/>
        </p:nvCxnSpPr>
        <p:spPr>
          <a:xfrm>
            <a:off x="3215904" y="18360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37FA1115-598E-164C-9328-EDC4D25C2999}"/>
              </a:ext>
            </a:extLst>
          </p:cNvPr>
          <p:cNvCxnSpPr>
            <a:cxnSpLocks/>
          </p:cNvCxnSpPr>
          <p:nvPr/>
        </p:nvCxnSpPr>
        <p:spPr>
          <a:xfrm flipH="1">
            <a:off x="3099169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7DB75D7-234A-E648-8F68-E5F3E780356D}"/>
              </a:ext>
            </a:extLst>
          </p:cNvPr>
          <p:cNvCxnSpPr>
            <a:cxnSpLocks/>
          </p:cNvCxnSpPr>
          <p:nvPr/>
        </p:nvCxnSpPr>
        <p:spPr>
          <a:xfrm flipH="1">
            <a:off x="3319663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2391C4D0-D8FD-D645-A108-B72381332FD6}"/>
              </a:ext>
            </a:extLst>
          </p:cNvPr>
          <p:cNvCxnSpPr>
            <a:cxnSpLocks/>
          </p:cNvCxnSpPr>
          <p:nvPr/>
        </p:nvCxnSpPr>
        <p:spPr>
          <a:xfrm flipH="1">
            <a:off x="3540157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76C57DA3-DB4E-7E44-8DDB-4241119F4BE4}"/>
              </a:ext>
            </a:extLst>
          </p:cNvPr>
          <p:cNvCxnSpPr>
            <a:cxnSpLocks/>
          </p:cNvCxnSpPr>
          <p:nvPr/>
        </p:nvCxnSpPr>
        <p:spPr>
          <a:xfrm flipH="1">
            <a:off x="3775241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03A9DFEB-BA4B-AE4E-BE17-A379210BEAA5}"/>
              </a:ext>
            </a:extLst>
          </p:cNvPr>
          <p:cNvCxnSpPr>
            <a:cxnSpLocks/>
          </p:cNvCxnSpPr>
          <p:nvPr/>
        </p:nvCxnSpPr>
        <p:spPr>
          <a:xfrm flipH="1">
            <a:off x="4010325" y="187500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D455892-ACA6-E64E-9332-10263486B6BE}"/>
              </a:ext>
            </a:extLst>
          </p:cNvPr>
          <p:cNvCxnSpPr>
            <a:cxnSpLocks/>
          </p:cNvCxnSpPr>
          <p:nvPr/>
        </p:nvCxnSpPr>
        <p:spPr>
          <a:xfrm flipH="1">
            <a:off x="3172119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A3D4FAA2-ADDD-7146-927C-3E0A31DA3223}"/>
              </a:ext>
            </a:extLst>
          </p:cNvPr>
          <p:cNvCxnSpPr>
            <a:cxnSpLocks/>
          </p:cNvCxnSpPr>
          <p:nvPr/>
        </p:nvCxnSpPr>
        <p:spPr>
          <a:xfrm flipH="1">
            <a:off x="3392613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85B66EF0-BFE0-E04C-A545-6176B41E02CC}"/>
              </a:ext>
            </a:extLst>
          </p:cNvPr>
          <p:cNvCxnSpPr>
            <a:cxnSpLocks/>
          </p:cNvCxnSpPr>
          <p:nvPr/>
        </p:nvCxnSpPr>
        <p:spPr>
          <a:xfrm flipH="1">
            <a:off x="3613107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072FFF9-EE53-C841-BAD2-55109F854776}"/>
              </a:ext>
            </a:extLst>
          </p:cNvPr>
          <p:cNvCxnSpPr>
            <a:cxnSpLocks/>
          </p:cNvCxnSpPr>
          <p:nvPr/>
        </p:nvCxnSpPr>
        <p:spPr>
          <a:xfrm flipH="1">
            <a:off x="3848191" y="187580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CBABEB22-7F76-534C-84D1-E72CEA27F8EB}"/>
              </a:ext>
            </a:extLst>
          </p:cNvPr>
          <p:cNvCxnSpPr>
            <a:cxnSpLocks/>
          </p:cNvCxnSpPr>
          <p:nvPr/>
        </p:nvCxnSpPr>
        <p:spPr>
          <a:xfrm flipH="1">
            <a:off x="3247988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5B3E21DB-F94A-C74C-BF0E-BADCAB024B70}"/>
              </a:ext>
            </a:extLst>
          </p:cNvPr>
          <p:cNvCxnSpPr>
            <a:cxnSpLocks/>
          </p:cNvCxnSpPr>
          <p:nvPr/>
        </p:nvCxnSpPr>
        <p:spPr>
          <a:xfrm flipH="1">
            <a:off x="3468482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801FC8C-8F1D-7649-BA7E-4D95F8076644}"/>
              </a:ext>
            </a:extLst>
          </p:cNvPr>
          <p:cNvCxnSpPr>
            <a:cxnSpLocks/>
          </p:cNvCxnSpPr>
          <p:nvPr/>
        </p:nvCxnSpPr>
        <p:spPr>
          <a:xfrm flipH="1">
            <a:off x="3688976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FEB694E9-18DD-DF45-9929-1AB7CCC99723}"/>
              </a:ext>
            </a:extLst>
          </p:cNvPr>
          <p:cNvCxnSpPr>
            <a:cxnSpLocks/>
          </p:cNvCxnSpPr>
          <p:nvPr/>
        </p:nvCxnSpPr>
        <p:spPr>
          <a:xfrm flipH="1">
            <a:off x="3924060" y="186770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D46CC398-50F5-5A43-80E9-8D9E8C08335E}"/>
              </a:ext>
            </a:extLst>
          </p:cNvPr>
          <p:cNvCxnSpPr>
            <a:cxnSpLocks/>
          </p:cNvCxnSpPr>
          <p:nvPr/>
        </p:nvCxnSpPr>
        <p:spPr>
          <a:xfrm>
            <a:off x="3200975" y="185797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4C5ABF88-88AE-0240-8E35-930720E33B08}"/>
              </a:ext>
            </a:extLst>
          </p:cNvPr>
          <p:cNvCxnSpPr>
            <a:cxnSpLocks/>
          </p:cNvCxnSpPr>
          <p:nvPr/>
        </p:nvCxnSpPr>
        <p:spPr>
          <a:xfrm flipH="1">
            <a:off x="3125105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50D41FB7-0DE5-7944-86B4-F8594431C2C1}"/>
              </a:ext>
            </a:extLst>
          </p:cNvPr>
          <p:cNvCxnSpPr>
            <a:cxnSpLocks/>
          </p:cNvCxnSpPr>
          <p:nvPr/>
        </p:nvCxnSpPr>
        <p:spPr>
          <a:xfrm flipH="1">
            <a:off x="3345599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94885D20-31EE-8A48-B8DC-4F5C92C1373B}"/>
              </a:ext>
            </a:extLst>
          </p:cNvPr>
          <p:cNvCxnSpPr>
            <a:cxnSpLocks/>
          </p:cNvCxnSpPr>
          <p:nvPr/>
        </p:nvCxnSpPr>
        <p:spPr>
          <a:xfrm flipH="1">
            <a:off x="3566093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852626F-6F7D-7C44-8563-F2774284D5DB}"/>
              </a:ext>
            </a:extLst>
          </p:cNvPr>
          <p:cNvCxnSpPr>
            <a:cxnSpLocks/>
          </p:cNvCxnSpPr>
          <p:nvPr/>
        </p:nvCxnSpPr>
        <p:spPr>
          <a:xfrm flipH="1">
            <a:off x="3801177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B3096FFD-444C-B946-81D2-5CC29B1D8F6E}"/>
              </a:ext>
            </a:extLst>
          </p:cNvPr>
          <p:cNvCxnSpPr>
            <a:cxnSpLocks/>
          </p:cNvCxnSpPr>
          <p:nvPr/>
        </p:nvCxnSpPr>
        <p:spPr>
          <a:xfrm flipH="1">
            <a:off x="4036261" y="18814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EF5982E1-DFD0-5948-8D76-C286E8693A4B}"/>
              </a:ext>
            </a:extLst>
          </p:cNvPr>
          <p:cNvCxnSpPr>
            <a:cxnSpLocks/>
          </p:cNvCxnSpPr>
          <p:nvPr/>
        </p:nvCxnSpPr>
        <p:spPr>
          <a:xfrm flipH="1">
            <a:off x="3198055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C4EE9980-0594-3941-9774-88A20E059333}"/>
              </a:ext>
            </a:extLst>
          </p:cNvPr>
          <p:cNvCxnSpPr>
            <a:cxnSpLocks/>
          </p:cNvCxnSpPr>
          <p:nvPr/>
        </p:nvCxnSpPr>
        <p:spPr>
          <a:xfrm flipH="1">
            <a:off x="3418549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8EACF971-6BC8-F549-9CDE-CCF72C735CB3}"/>
              </a:ext>
            </a:extLst>
          </p:cNvPr>
          <p:cNvCxnSpPr>
            <a:cxnSpLocks/>
          </p:cNvCxnSpPr>
          <p:nvPr/>
        </p:nvCxnSpPr>
        <p:spPr>
          <a:xfrm flipH="1">
            <a:off x="3639043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BC80165-E6A4-7B44-BE10-A64957BA7022}"/>
              </a:ext>
            </a:extLst>
          </p:cNvPr>
          <p:cNvCxnSpPr>
            <a:cxnSpLocks/>
          </p:cNvCxnSpPr>
          <p:nvPr/>
        </p:nvCxnSpPr>
        <p:spPr>
          <a:xfrm flipH="1">
            <a:off x="3874127" y="188228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CFF897-73DF-FB40-9976-838CE879D2BB}"/>
              </a:ext>
            </a:extLst>
          </p:cNvPr>
          <p:cNvCxnSpPr>
            <a:cxnSpLocks/>
          </p:cNvCxnSpPr>
          <p:nvPr/>
        </p:nvCxnSpPr>
        <p:spPr>
          <a:xfrm flipH="1">
            <a:off x="3273924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9913F06-9935-3441-B45B-602CB3C54B0D}"/>
              </a:ext>
            </a:extLst>
          </p:cNvPr>
          <p:cNvCxnSpPr>
            <a:cxnSpLocks/>
          </p:cNvCxnSpPr>
          <p:nvPr/>
        </p:nvCxnSpPr>
        <p:spPr>
          <a:xfrm flipH="1">
            <a:off x="3494418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A06A83-1861-7547-AABC-5517C3D48DDB}"/>
              </a:ext>
            </a:extLst>
          </p:cNvPr>
          <p:cNvCxnSpPr>
            <a:cxnSpLocks/>
          </p:cNvCxnSpPr>
          <p:nvPr/>
        </p:nvCxnSpPr>
        <p:spPr>
          <a:xfrm flipH="1">
            <a:off x="3714912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8B95DCDA-5F10-ED49-BCB5-B3A51D3D0573}"/>
              </a:ext>
            </a:extLst>
          </p:cNvPr>
          <p:cNvCxnSpPr>
            <a:cxnSpLocks/>
          </p:cNvCxnSpPr>
          <p:nvPr/>
        </p:nvCxnSpPr>
        <p:spPr>
          <a:xfrm flipH="1">
            <a:off x="3949996" y="1874186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DB96506C-60E3-5A4F-8610-F0DF96A4FA25}"/>
              </a:ext>
            </a:extLst>
          </p:cNvPr>
          <p:cNvCxnSpPr>
            <a:cxnSpLocks/>
          </p:cNvCxnSpPr>
          <p:nvPr/>
        </p:nvCxnSpPr>
        <p:spPr>
          <a:xfrm>
            <a:off x="3207455" y="1864458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9C0936A-8163-054B-8904-7674EB93DAF3}"/>
              </a:ext>
            </a:extLst>
          </p:cNvPr>
          <p:cNvCxnSpPr>
            <a:cxnSpLocks/>
          </p:cNvCxnSpPr>
          <p:nvPr/>
        </p:nvCxnSpPr>
        <p:spPr>
          <a:xfrm>
            <a:off x="3188344" y="1844191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46757A78-EEA1-E149-A23F-85EF12ED1AA4}"/>
              </a:ext>
            </a:extLst>
          </p:cNvPr>
          <p:cNvCxnSpPr>
            <a:cxnSpLocks/>
          </p:cNvCxnSpPr>
          <p:nvPr/>
        </p:nvCxnSpPr>
        <p:spPr>
          <a:xfrm>
            <a:off x="4480504" y="18263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42FAE97-8764-424F-8423-3984240A6A39}"/>
              </a:ext>
            </a:extLst>
          </p:cNvPr>
          <p:cNvCxnSpPr>
            <a:cxnSpLocks/>
          </p:cNvCxnSpPr>
          <p:nvPr/>
        </p:nvCxnSpPr>
        <p:spPr>
          <a:xfrm flipH="1">
            <a:off x="4363769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953608E-CA7B-AD49-A257-8746B16EF201}"/>
              </a:ext>
            </a:extLst>
          </p:cNvPr>
          <p:cNvCxnSpPr>
            <a:cxnSpLocks/>
          </p:cNvCxnSpPr>
          <p:nvPr/>
        </p:nvCxnSpPr>
        <p:spPr>
          <a:xfrm flipH="1">
            <a:off x="4584263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5BABA748-3804-2C40-822C-A3891727ED0A}"/>
              </a:ext>
            </a:extLst>
          </p:cNvPr>
          <p:cNvCxnSpPr>
            <a:cxnSpLocks/>
          </p:cNvCxnSpPr>
          <p:nvPr/>
        </p:nvCxnSpPr>
        <p:spPr>
          <a:xfrm flipH="1">
            <a:off x="4804757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729E5D4-E03C-9E44-9DF0-BE8E06A3B0EC}"/>
              </a:ext>
            </a:extLst>
          </p:cNvPr>
          <p:cNvCxnSpPr>
            <a:cxnSpLocks/>
          </p:cNvCxnSpPr>
          <p:nvPr/>
        </p:nvCxnSpPr>
        <p:spPr>
          <a:xfrm flipH="1">
            <a:off x="5039841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FE466292-E1F9-4D46-A9F4-8CF7440AC33D}"/>
              </a:ext>
            </a:extLst>
          </p:cNvPr>
          <p:cNvCxnSpPr>
            <a:cxnSpLocks/>
          </p:cNvCxnSpPr>
          <p:nvPr/>
        </p:nvCxnSpPr>
        <p:spPr>
          <a:xfrm flipH="1">
            <a:off x="5274925" y="186527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7BAF635-EC50-E841-BF39-B366813977B5}"/>
              </a:ext>
            </a:extLst>
          </p:cNvPr>
          <p:cNvCxnSpPr>
            <a:cxnSpLocks/>
          </p:cNvCxnSpPr>
          <p:nvPr/>
        </p:nvCxnSpPr>
        <p:spPr>
          <a:xfrm flipH="1">
            <a:off x="4436719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CB20058-89A1-D94F-90FD-6C7343D3410D}"/>
              </a:ext>
            </a:extLst>
          </p:cNvPr>
          <p:cNvCxnSpPr>
            <a:cxnSpLocks/>
          </p:cNvCxnSpPr>
          <p:nvPr/>
        </p:nvCxnSpPr>
        <p:spPr>
          <a:xfrm flipH="1">
            <a:off x="4657213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FB8B6D98-48CD-9845-A3C8-9156CAC3AC59}"/>
              </a:ext>
            </a:extLst>
          </p:cNvPr>
          <p:cNvCxnSpPr>
            <a:cxnSpLocks/>
          </p:cNvCxnSpPr>
          <p:nvPr/>
        </p:nvCxnSpPr>
        <p:spPr>
          <a:xfrm flipH="1">
            <a:off x="4877707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FCBB49AE-6BD1-F846-812E-F6DE1D02F79D}"/>
              </a:ext>
            </a:extLst>
          </p:cNvPr>
          <p:cNvCxnSpPr>
            <a:cxnSpLocks/>
          </p:cNvCxnSpPr>
          <p:nvPr/>
        </p:nvCxnSpPr>
        <p:spPr>
          <a:xfrm flipH="1">
            <a:off x="5112791" y="186608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7ED2D4A7-F6C4-9F4B-AA82-8AA7A2C88ABF}"/>
              </a:ext>
            </a:extLst>
          </p:cNvPr>
          <p:cNvCxnSpPr>
            <a:cxnSpLocks/>
          </p:cNvCxnSpPr>
          <p:nvPr/>
        </p:nvCxnSpPr>
        <p:spPr>
          <a:xfrm flipH="1">
            <a:off x="4512588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5A2CDCF-BF96-284A-80A6-618E65D72A03}"/>
              </a:ext>
            </a:extLst>
          </p:cNvPr>
          <p:cNvCxnSpPr>
            <a:cxnSpLocks/>
          </p:cNvCxnSpPr>
          <p:nvPr/>
        </p:nvCxnSpPr>
        <p:spPr>
          <a:xfrm flipH="1">
            <a:off x="4733082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9006083-0B49-F544-9F0C-B8DBF073ECFD}"/>
              </a:ext>
            </a:extLst>
          </p:cNvPr>
          <p:cNvCxnSpPr>
            <a:cxnSpLocks/>
          </p:cNvCxnSpPr>
          <p:nvPr/>
        </p:nvCxnSpPr>
        <p:spPr>
          <a:xfrm flipH="1">
            <a:off x="4953576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29FEA2EB-9428-B647-8537-16D6DC930FD9}"/>
              </a:ext>
            </a:extLst>
          </p:cNvPr>
          <p:cNvCxnSpPr>
            <a:cxnSpLocks/>
          </p:cNvCxnSpPr>
          <p:nvPr/>
        </p:nvCxnSpPr>
        <p:spPr>
          <a:xfrm flipH="1">
            <a:off x="5188660" y="185798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1614FE9B-70AC-544E-AEC8-D81B81317219}"/>
              </a:ext>
            </a:extLst>
          </p:cNvPr>
          <p:cNvCxnSpPr>
            <a:cxnSpLocks/>
          </p:cNvCxnSpPr>
          <p:nvPr/>
        </p:nvCxnSpPr>
        <p:spPr>
          <a:xfrm>
            <a:off x="4465575" y="184825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024FCC7-C9CA-024F-B23A-F9D38642B5F4}"/>
              </a:ext>
            </a:extLst>
          </p:cNvPr>
          <p:cNvCxnSpPr>
            <a:cxnSpLocks/>
          </p:cNvCxnSpPr>
          <p:nvPr/>
        </p:nvCxnSpPr>
        <p:spPr>
          <a:xfrm flipH="1">
            <a:off x="4389705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C3DFA117-7706-4A4B-AD20-045E9EB9A102}"/>
              </a:ext>
            </a:extLst>
          </p:cNvPr>
          <p:cNvCxnSpPr>
            <a:cxnSpLocks/>
          </p:cNvCxnSpPr>
          <p:nvPr/>
        </p:nvCxnSpPr>
        <p:spPr>
          <a:xfrm flipH="1">
            <a:off x="4610199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4C0EF1FB-10A7-9643-BD8D-32CB9334B463}"/>
              </a:ext>
            </a:extLst>
          </p:cNvPr>
          <p:cNvCxnSpPr>
            <a:cxnSpLocks/>
          </p:cNvCxnSpPr>
          <p:nvPr/>
        </p:nvCxnSpPr>
        <p:spPr>
          <a:xfrm flipH="1">
            <a:off x="4830693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667CC9F0-002E-FC42-90C3-5537CB6D7618}"/>
              </a:ext>
            </a:extLst>
          </p:cNvPr>
          <p:cNvCxnSpPr>
            <a:cxnSpLocks/>
          </p:cNvCxnSpPr>
          <p:nvPr/>
        </p:nvCxnSpPr>
        <p:spPr>
          <a:xfrm flipH="1">
            <a:off x="5065777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24183ED-8139-7448-ADDF-A513F4B46FBB}"/>
              </a:ext>
            </a:extLst>
          </p:cNvPr>
          <p:cNvCxnSpPr>
            <a:cxnSpLocks/>
          </p:cNvCxnSpPr>
          <p:nvPr/>
        </p:nvCxnSpPr>
        <p:spPr>
          <a:xfrm flipH="1">
            <a:off x="5300861" y="1871755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4CD40568-9EDF-534D-B3E9-D591C0194DC4}"/>
              </a:ext>
            </a:extLst>
          </p:cNvPr>
          <p:cNvCxnSpPr>
            <a:cxnSpLocks/>
          </p:cNvCxnSpPr>
          <p:nvPr/>
        </p:nvCxnSpPr>
        <p:spPr>
          <a:xfrm flipH="1">
            <a:off x="4462655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1CDF0546-A382-E345-AAD7-34BE2602333A}"/>
              </a:ext>
            </a:extLst>
          </p:cNvPr>
          <p:cNvCxnSpPr>
            <a:cxnSpLocks/>
          </p:cNvCxnSpPr>
          <p:nvPr/>
        </p:nvCxnSpPr>
        <p:spPr>
          <a:xfrm flipH="1">
            <a:off x="4683149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46F0DD0B-1802-7142-958C-6075E6E0C278}"/>
              </a:ext>
            </a:extLst>
          </p:cNvPr>
          <p:cNvCxnSpPr>
            <a:cxnSpLocks/>
          </p:cNvCxnSpPr>
          <p:nvPr/>
        </p:nvCxnSpPr>
        <p:spPr>
          <a:xfrm flipH="1">
            <a:off x="4903643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0E085631-F61A-D540-8536-DB4D97C8E18B}"/>
              </a:ext>
            </a:extLst>
          </p:cNvPr>
          <p:cNvCxnSpPr>
            <a:cxnSpLocks/>
          </p:cNvCxnSpPr>
          <p:nvPr/>
        </p:nvCxnSpPr>
        <p:spPr>
          <a:xfrm flipH="1">
            <a:off x="5138727" y="1872561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BB5E41C-9780-AB43-B8D5-3413FE9C542D}"/>
              </a:ext>
            </a:extLst>
          </p:cNvPr>
          <p:cNvCxnSpPr>
            <a:cxnSpLocks/>
          </p:cNvCxnSpPr>
          <p:nvPr/>
        </p:nvCxnSpPr>
        <p:spPr>
          <a:xfrm flipH="1">
            <a:off x="4538524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E5E7D72-E9A5-694D-B49C-630C05C366BB}"/>
              </a:ext>
            </a:extLst>
          </p:cNvPr>
          <p:cNvCxnSpPr>
            <a:cxnSpLocks/>
          </p:cNvCxnSpPr>
          <p:nvPr/>
        </p:nvCxnSpPr>
        <p:spPr>
          <a:xfrm flipH="1">
            <a:off x="4759018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3EB5604-2D38-3348-9DB8-15EA30302211}"/>
              </a:ext>
            </a:extLst>
          </p:cNvPr>
          <p:cNvCxnSpPr>
            <a:cxnSpLocks/>
          </p:cNvCxnSpPr>
          <p:nvPr/>
        </p:nvCxnSpPr>
        <p:spPr>
          <a:xfrm flipH="1">
            <a:off x="4979512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88AD29D-CFD0-E341-9DC7-96E939631518}"/>
              </a:ext>
            </a:extLst>
          </p:cNvPr>
          <p:cNvCxnSpPr>
            <a:cxnSpLocks/>
          </p:cNvCxnSpPr>
          <p:nvPr/>
        </p:nvCxnSpPr>
        <p:spPr>
          <a:xfrm flipH="1">
            <a:off x="5214596" y="1864460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65985275-D188-8A48-91BE-5F948F9EC61E}"/>
              </a:ext>
            </a:extLst>
          </p:cNvPr>
          <p:cNvCxnSpPr>
            <a:cxnSpLocks/>
          </p:cNvCxnSpPr>
          <p:nvPr/>
        </p:nvCxnSpPr>
        <p:spPr>
          <a:xfrm>
            <a:off x="4472055" y="1854732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655AE899-E106-8D4A-BF6A-8CCC5DFB72DD}"/>
              </a:ext>
            </a:extLst>
          </p:cNvPr>
          <p:cNvCxnSpPr>
            <a:cxnSpLocks/>
          </p:cNvCxnSpPr>
          <p:nvPr/>
        </p:nvCxnSpPr>
        <p:spPr>
          <a:xfrm>
            <a:off x="4452944" y="1834465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A40BAB8-AB18-3143-B94B-D927103A5AC0}"/>
              </a:ext>
            </a:extLst>
          </p:cNvPr>
          <p:cNvCxnSpPr>
            <a:cxnSpLocks/>
          </p:cNvCxnSpPr>
          <p:nvPr/>
        </p:nvCxnSpPr>
        <p:spPr>
          <a:xfrm>
            <a:off x="8708801" y="18523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9E2FD91A-84D8-654B-8DC0-99DB8808D194}"/>
              </a:ext>
            </a:extLst>
          </p:cNvPr>
          <p:cNvCxnSpPr>
            <a:cxnSpLocks/>
          </p:cNvCxnSpPr>
          <p:nvPr/>
        </p:nvCxnSpPr>
        <p:spPr>
          <a:xfrm flipH="1">
            <a:off x="8592066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36C42B70-465B-F141-9A43-C5B02D94218D}"/>
              </a:ext>
            </a:extLst>
          </p:cNvPr>
          <p:cNvCxnSpPr>
            <a:cxnSpLocks/>
          </p:cNvCxnSpPr>
          <p:nvPr/>
        </p:nvCxnSpPr>
        <p:spPr>
          <a:xfrm flipH="1">
            <a:off x="8812560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0CDFA3E3-7DD5-4445-ADB9-3D1A5960B076}"/>
              </a:ext>
            </a:extLst>
          </p:cNvPr>
          <p:cNvCxnSpPr>
            <a:cxnSpLocks/>
          </p:cNvCxnSpPr>
          <p:nvPr/>
        </p:nvCxnSpPr>
        <p:spPr>
          <a:xfrm flipH="1">
            <a:off x="9033054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9BEB7A9-F400-2C49-B121-49002F8C852F}"/>
              </a:ext>
            </a:extLst>
          </p:cNvPr>
          <p:cNvCxnSpPr>
            <a:cxnSpLocks/>
          </p:cNvCxnSpPr>
          <p:nvPr/>
        </p:nvCxnSpPr>
        <p:spPr>
          <a:xfrm flipH="1">
            <a:off x="9268138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341C460D-DB59-CC49-A035-F3E004DE7D84}"/>
              </a:ext>
            </a:extLst>
          </p:cNvPr>
          <p:cNvCxnSpPr>
            <a:cxnSpLocks/>
          </p:cNvCxnSpPr>
          <p:nvPr/>
        </p:nvCxnSpPr>
        <p:spPr>
          <a:xfrm flipH="1">
            <a:off x="9503222" y="189121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D79ED831-5C2F-5548-8413-5D1527F77E8D}"/>
              </a:ext>
            </a:extLst>
          </p:cNvPr>
          <p:cNvCxnSpPr>
            <a:cxnSpLocks/>
          </p:cNvCxnSpPr>
          <p:nvPr/>
        </p:nvCxnSpPr>
        <p:spPr>
          <a:xfrm flipH="1">
            <a:off x="8665016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31E634-B901-264A-BFC1-0E60876FAEAB}"/>
              </a:ext>
            </a:extLst>
          </p:cNvPr>
          <p:cNvCxnSpPr>
            <a:cxnSpLocks/>
          </p:cNvCxnSpPr>
          <p:nvPr/>
        </p:nvCxnSpPr>
        <p:spPr>
          <a:xfrm flipH="1">
            <a:off x="8885510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646F00A6-3C1F-804E-BDA1-0BC36543298B}"/>
              </a:ext>
            </a:extLst>
          </p:cNvPr>
          <p:cNvCxnSpPr>
            <a:cxnSpLocks/>
          </p:cNvCxnSpPr>
          <p:nvPr/>
        </p:nvCxnSpPr>
        <p:spPr>
          <a:xfrm flipH="1">
            <a:off x="9106004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2A928B08-59A3-4148-A014-B80AE3917875}"/>
              </a:ext>
            </a:extLst>
          </p:cNvPr>
          <p:cNvCxnSpPr>
            <a:cxnSpLocks/>
          </p:cNvCxnSpPr>
          <p:nvPr/>
        </p:nvCxnSpPr>
        <p:spPr>
          <a:xfrm flipH="1">
            <a:off x="9341088" y="189202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9F69BC94-42F0-D746-BB83-71E579B56E69}"/>
              </a:ext>
            </a:extLst>
          </p:cNvPr>
          <p:cNvCxnSpPr>
            <a:cxnSpLocks/>
          </p:cNvCxnSpPr>
          <p:nvPr/>
        </p:nvCxnSpPr>
        <p:spPr>
          <a:xfrm flipH="1">
            <a:off x="8740885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39805989-779C-5A48-8820-2569DB271BD2}"/>
              </a:ext>
            </a:extLst>
          </p:cNvPr>
          <p:cNvCxnSpPr>
            <a:cxnSpLocks/>
          </p:cNvCxnSpPr>
          <p:nvPr/>
        </p:nvCxnSpPr>
        <p:spPr>
          <a:xfrm flipH="1">
            <a:off x="8961379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102E903E-2B89-B240-9B8A-59B690786DD5}"/>
              </a:ext>
            </a:extLst>
          </p:cNvPr>
          <p:cNvCxnSpPr>
            <a:cxnSpLocks/>
          </p:cNvCxnSpPr>
          <p:nvPr/>
        </p:nvCxnSpPr>
        <p:spPr>
          <a:xfrm flipH="1">
            <a:off x="9181873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1933C9F-E781-AD48-8248-D82D2134853F}"/>
              </a:ext>
            </a:extLst>
          </p:cNvPr>
          <p:cNvCxnSpPr>
            <a:cxnSpLocks/>
          </p:cNvCxnSpPr>
          <p:nvPr/>
        </p:nvCxnSpPr>
        <p:spPr>
          <a:xfrm flipH="1">
            <a:off x="9416957" y="188392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E692485C-1844-B347-ABC1-B24775FB4D7C}"/>
              </a:ext>
            </a:extLst>
          </p:cNvPr>
          <p:cNvCxnSpPr>
            <a:cxnSpLocks/>
          </p:cNvCxnSpPr>
          <p:nvPr/>
        </p:nvCxnSpPr>
        <p:spPr>
          <a:xfrm>
            <a:off x="8693872" y="187419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074A07-BB38-974D-A8B6-4A9544E378AA}"/>
              </a:ext>
            </a:extLst>
          </p:cNvPr>
          <p:cNvCxnSpPr>
            <a:cxnSpLocks/>
          </p:cNvCxnSpPr>
          <p:nvPr/>
        </p:nvCxnSpPr>
        <p:spPr>
          <a:xfrm flipH="1">
            <a:off x="8618002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814682-32BD-3D40-8CC2-36C1001DECB8}"/>
              </a:ext>
            </a:extLst>
          </p:cNvPr>
          <p:cNvCxnSpPr>
            <a:cxnSpLocks/>
          </p:cNvCxnSpPr>
          <p:nvPr/>
        </p:nvCxnSpPr>
        <p:spPr>
          <a:xfrm flipH="1">
            <a:off x="8838496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ED18C9E-ED65-0842-AB21-0D0FF48C250B}"/>
              </a:ext>
            </a:extLst>
          </p:cNvPr>
          <p:cNvCxnSpPr>
            <a:cxnSpLocks/>
          </p:cNvCxnSpPr>
          <p:nvPr/>
        </p:nvCxnSpPr>
        <p:spPr>
          <a:xfrm flipH="1">
            <a:off x="9058990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59219DC1-D35B-6B40-B7BA-3B593B78FA9F}"/>
              </a:ext>
            </a:extLst>
          </p:cNvPr>
          <p:cNvCxnSpPr>
            <a:cxnSpLocks/>
          </p:cNvCxnSpPr>
          <p:nvPr/>
        </p:nvCxnSpPr>
        <p:spPr>
          <a:xfrm flipH="1">
            <a:off x="9294074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5E5B99B-B8EE-F345-A3EA-54BC8AB7B307}"/>
              </a:ext>
            </a:extLst>
          </p:cNvPr>
          <p:cNvCxnSpPr>
            <a:cxnSpLocks/>
          </p:cNvCxnSpPr>
          <p:nvPr/>
        </p:nvCxnSpPr>
        <p:spPr>
          <a:xfrm flipH="1">
            <a:off x="9529158" y="1897697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BF89F2AB-28F9-704B-9FCC-BF4C4A125954}"/>
              </a:ext>
            </a:extLst>
          </p:cNvPr>
          <p:cNvCxnSpPr>
            <a:cxnSpLocks/>
          </p:cNvCxnSpPr>
          <p:nvPr/>
        </p:nvCxnSpPr>
        <p:spPr>
          <a:xfrm flipH="1">
            <a:off x="8690952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BE800DE-A945-C040-852A-4BE0944D9D84}"/>
              </a:ext>
            </a:extLst>
          </p:cNvPr>
          <p:cNvCxnSpPr>
            <a:cxnSpLocks/>
          </p:cNvCxnSpPr>
          <p:nvPr/>
        </p:nvCxnSpPr>
        <p:spPr>
          <a:xfrm flipH="1">
            <a:off x="8911446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8B305B07-EBC5-CC41-AB9E-F135EC3CEF11}"/>
              </a:ext>
            </a:extLst>
          </p:cNvPr>
          <p:cNvCxnSpPr>
            <a:cxnSpLocks/>
          </p:cNvCxnSpPr>
          <p:nvPr/>
        </p:nvCxnSpPr>
        <p:spPr>
          <a:xfrm flipH="1">
            <a:off x="9131940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1911AFA9-FDEC-964A-9273-11543C46B296}"/>
              </a:ext>
            </a:extLst>
          </p:cNvPr>
          <p:cNvCxnSpPr>
            <a:cxnSpLocks/>
          </p:cNvCxnSpPr>
          <p:nvPr/>
        </p:nvCxnSpPr>
        <p:spPr>
          <a:xfrm flipH="1">
            <a:off x="9367024" y="189850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933A1E7-D9F6-464C-899D-F870A25E9250}"/>
              </a:ext>
            </a:extLst>
          </p:cNvPr>
          <p:cNvCxnSpPr>
            <a:cxnSpLocks/>
          </p:cNvCxnSpPr>
          <p:nvPr/>
        </p:nvCxnSpPr>
        <p:spPr>
          <a:xfrm flipH="1">
            <a:off x="8766821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3BF48F94-B267-284B-81FA-3958B0C2BF86}"/>
              </a:ext>
            </a:extLst>
          </p:cNvPr>
          <p:cNvCxnSpPr>
            <a:cxnSpLocks/>
          </p:cNvCxnSpPr>
          <p:nvPr/>
        </p:nvCxnSpPr>
        <p:spPr>
          <a:xfrm flipH="1">
            <a:off x="8987315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66013813-A7EA-DC44-852E-993CCEDA6C3F}"/>
              </a:ext>
            </a:extLst>
          </p:cNvPr>
          <p:cNvCxnSpPr>
            <a:cxnSpLocks/>
          </p:cNvCxnSpPr>
          <p:nvPr/>
        </p:nvCxnSpPr>
        <p:spPr>
          <a:xfrm flipH="1">
            <a:off x="9207809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A156AFC-FCF9-9743-BAFD-D9CCDBA650D1}"/>
              </a:ext>
            </a:extLst>
          </p:cNvPr>
          <p:cNvCxnSpPr>
            <a:cxnSpLocks/>
          </p:cNvCxnSpPr>
          <p:nvPr/>
        </p:nvCxnSpPr>
        <p:spPr>
          <a:xfrm flipH="1">
            <a:off x="9442893" y="1890402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F5BDCA0-E949-0D48-AE53-5AFB4ECE9885}"/>
              </a:ext>
            </a:extLst>
          </p:cNvPr>
          <p:cNvCxnSpPr>
            <a:cxnSpLocks/>
          </p:cNvCxnSpPr>
          <p:nvPr/>
        </p:nvCxnSpPr>
        <p:spPr>
          <a:xfrm>
            <a:off x="8700352" y="1880674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AED6A5D7-7427-7049-A219-EC2F690F5CE1}"/>
              </a:ext>
            </a:extLst>
          </p:cNvPr>
          <p:cNvCxnSpPr>
            <a:cxnSpLocks/>
          </p:cNvCxnSpPr>
          <p:nvPr/>
        </p:nvCxnSpPr>
        <p:spPr>
          <a:xfrm>
            <a:off x="8681241" y="1860407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257EBA5-BA59-8B43-A776-238349DEF4E2}"/>
              </a:ext>
            </a:extLst>
          </p:cNvPr>
          <p:cNvCxnSpPr>
            <a:cxnSpLocks/>
          </p:cNvCxnSpPr>
          <p:nvPr/>
        </p:nvCxnSpPr>
        <p:spPr>
          <a:xfrm>
            <a:off x="310008" y="18643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2577DF9-A58E-9348-9A63-EE28E872526D}"/>
              </a:ext>
            </a:extLst>
          </p:cNvPr>
          <p:cNvCxnSpPr>
            <a:cxnSpLocks/>
          </p:cNvCxnSpPr>
          <p:nvPr/>
        </p:nvCxnSpPr>
        <p:spPr>
          <a:xfrm flipH="1">
            <a:off x="193273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0E8AC274-D2AF-0A42-AEE2-B6B1025169EB}"/>
              </a:ext>
            </a:extLst>
          </p:cNvPr>
          <p:cNvCxnSpPr>
            <a:cxnSpLocks/>
          </p:cNvCxnSpPr>
          <p:nvPr/>
        </p:nvCxnSpPr>
        <p:spPr>
          <a:xfrm flipH="1">
            <a:off x="413767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6173394-CEB8-B344-92A7-D5F0E7734A4E}"/>
              </a:ext>
            </a:extLst>
          </p:cNvPr>
          <p:cNvCxnSpPr>
            <a:cxnSpLocks/>
          </p:cNvCxnSpPr>
          <p:nvPr/>
        </p:nvCxnSpPr>
        <p:spPr>
          <a:xfrm flipH="1">
            <a:off x="634261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90C9A51-5E41-F14A-BFEA-6CA2AA4A458D}"/>
              </a:ext>
            </a:extLst>
          </p:cNvPr>
          <p:cNvCxnSpPr>
            <a:cxnSpLocks/>
          </p:cNvCxnSpPr>
          <p:nvPr/>
        </p:nvCxnSpPr>
        <p:spPr>
          <a:xfrm flipH="1">
            <a:off x="869345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3B8144F8-1695-2F4A-BE48-1C3DE5221298}"/>
              </a:ext>
            </a:extLst>
          </p:cNvPr>
          <p:cNvCxnSpPr>
            <a:cxnSpLocks/>
          </p:cNvCxnSpPr>
          <p:nvPr/>
        </p:nvCxnSpPr>
        <p:spPr>
          <a:xfrm flipH="1">
            <a:off x="1104429" y="190321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AEFAAB85-F4D7-D440-8EC5-1AB716C16957}"/>
              </a:ext>
            </a:extLst>
          </p:cNvPr>
          <p:cNvSpPr/>
          <p:nvPr/>
        </p:nvSpPr>
        <p:spPr>
          <a:xfrm>
            <a:off x="521485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3C36899-73F7-2643-BB7E-B9D00EB14A07}"/>
              </a:ext>
            </a:extLst>
          </p:cNvPr>
          <p:cNvSpPr/>
          <p:nvPr/>
        </p:nvSpPr>
        <p:spPr>
          <a:xfrm>
            <a:off x="716439" y="1700558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8051DEC-C32C-C04A-BCF5-18FAC0D0C07B}"/>
              </a:ext>
            </a:extLst>
          </p:cNvPr>
          <p:cNvSpPr/>
          <p:nvPr/>
        </p:nvSpPr>
        <p:spPr>
          <a:xfrm>
            <a:off x="900451" y="1705422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CF213AD-0726-D141-AD7A-6EF07214D797}"/>
              </a:ext>
            </a:extLst>
          </p:cNvPr>
          <p:cNvSpPr/>
          <p:nvPr/>
        </p:nvSpPr>
        <p:spPr>
          <a:xfrm>
            <a:off x="824251" y="1564369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F1EB99A-3C1A-944F-9AE7-3517020A84B8}"/>
              </a:ext>
            </a:extLst>
          </p:cNvPr>
          <p:cNvSpPr/>
          <p:nvPr/>
        </p:nvSpPr>
        <p:spPr>
          <a:xfrm>
            <a:off x="617945" y="1559506"/>
            <a:ext cx="152400" cy="145915"/>
          </a:xfrm>
          <a:prstGeom prst="ellipse">
            <a:avLst/>
          </a:prstGeom>
          <a:solidFill>
            <a:srgbClr val="12B3B9"/>
          </a:solidFill>
          <a:ln>
            <a:solidFill>
              <a:srgbClr val="12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2FA076BD-84A3-834E-8B4E-8DDAF4C1EA97}"/>
              </a:ext>
            </a:extLst>
          </p:cNvPr>
          <p:cNvCxnSpPr>
            <a:cxnSpLocks/>
          </p:cNvCxnSpPr>
          <p:nvPr/>
        </p:nvCxnSpPr>
        <p:spPr>
          <a:xfrm flipH="1">
            <a:off x="266223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03BF78-55DF-EF44-8F9B-A762E81BDBB6}"/>
              </a:ext>
            </a:extLst>
          </p:cNvPr>
          <p:cNvCxnSpPr>
            <a:cxnSpLocks/>
          </p:cNvCxnSpPr>
          <p:nvPr/>
        </p:nvCxnSpPr>
        <p:spPr>
          <a:xfrm flipH="1">
            <a:off x="486717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B0B24122-BE46-724A-81D0-EAEE204D3911}"/>
              </a:ext>
            </a:extLst>
          </p:cNvPr>
          <p:cNvCxnSpPr>
            <a:cxnSpLocks/>
          </p:cNvCxnSpPr>
          <p:nvPr/>
        </p:nvCxnSpPr>
        <p:spPr>
          <a:xfrm flipH="1">
            <a:off x="707211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4BC44CF-33DE-D640-8A4D-CC66D56D564F}"/>
              </a:ext>
            </a:extLst>
          </p:cNvPr>
          <p:cNvCxnSpPr>
            <a:cxnSpLocks/>
          </p:cNvCxnSpPr>
          <p:nvPr/>
        </p:nvCxnSpPr>
        <p:spPr>
          <a:xfrm flipH="1">
            <a:off x="942295" y="190401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AC79073-9398-8040-A0F5-9C297992AC16}"/>
              </a:ext>
            </a:extLst>
          </p:cNvPr>
          <p:cNvCxnSpPr>
            <a:cxnSpLocks/>
          </p:cNvCxnSpPr>
          <p:nvPr/>
        </p:nvCxnSpPr>
        <p:spPr>
          <a:xfrm flipH="1">
            <a:off x="342092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183561C-431F-AC40-88C9-9F69BABECC41}"/>
              </a:ext>
            </a:extLst>
          </p:cNvPr>
          <p:cNvCxnSpPr>
            <a:cxnSpLocks/>
          </p:cNvCxnSpPr>
          <p:nvPr/>
        </p:nvCxnSpPr>
        <p:spPr>
          <a:xfrm flipH="1">
            <a:off x="562586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1894D9F-1B0A-E34F-BC27-D2583EE9E12E}"/>
              </a:ext>
            </a:extLst>
          </p:cNvPr>
          <p:cNvCxnSpPr>
            <a:cxnSpLocks/>
          </p:cNvCxnSpPr>
          <p:nvPr/>
        </p:nvCxnSpPr>
        <p:spPr>
          <a:xfrm flipH="1">
            <a:off x="783080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65EC083-0F3B-2244-AFEA-0F53F306BDF3}"/>
              </a:ext>
            </a:extLst>
          </p:cNvPr>
          <p:cNvCxnSpPr>
            <a:cxnSpLocks/>
          </p:cNvCxnSpPr>
          <p:nvPr/>
        </p:nvCxnSpPr>
        <p:spPr>
          <a:xfrm flipH="1">
            <a:off x="1018164" y="189591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FD207BC8-3DCB-8843-BD8F-E288C4956001}"/>
              </a:ext>
            </a:extLst>
          </p:cNvPr>
          <p:cNvCxnSpPr>
            <a:cxnSpLocks/>
          </p:cNvCxnSpPr>
          <p:nvPr/>
        </p:nvCxnSpPr>
        <p:spPr>
          <a:xfrm>
            <a:off x="295079" y="188619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3E090BA-005E-4846-9010-0F04DBE55BFF}"/>
              </a:ext>
            </a:extLst>
          </p:cNvPr>
          <p:cNvCxnSpPr>
            <a:cxnSpLocks/>
          </p:cNvCxnSpPr>
          <p:nvPr/>
        </p:nvCxnSpPr>
        <p:spPr>
          <a:xfrm flipH="1">
            <a:off x="219209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85EFED3-1F94-5144-9D2A-4DD8ABAE3F3C}"/>
              </a:ext>
            </a:extLst>
          </p:cNvPr>
          <p:cNvCxnSpPr>
            <a:cxnSpLocks/>
          </p:cNvCxnSpPr>
          <p:nvPr/>
        </p:nvCxnSpPr>
        <p:spPr>
          <a:xfrm flipH="1">
            <a:off x="439703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7F5D2219-51A3-E441-9881-4E8E7A91C0C2}"/>
              </a:ext>
            </a:extLst>
          </p:cNvPr>
          <p:cNvCxnSpPr>
            <a:cxnSpLocks/>
          </p:cNvCxnSpPr>
          <p:nvPr/>
        </p:nvCxnSpPr>
        <p:spPr>
          <a:xfrm flipH="1">
            <a:off x="660197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E96E109-957D-9B4F-B3A5-C9B1DD227DF1}"/>
              </a:ext>
            </a:extLst>
          </p:cNvPr>
          <p:cNvCxnSpPr>
            <a:cxnSpLocks/>
          </p:cNvCxnSpPr>
          <p:nvPr/>
        </p:nvCxnSpPr>
        <p:spPr>
          <a:xfrm flipH="1">
            <a:off x="895281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EF3E078B-518D-F549-9BE1-61800BAC0A17}"/>
              </a:ext>
            </a:extLst>
          </p:cNvPr>
          <p:cNvCxnSpPr>
            <a:cxnSpLocks/>
          </p:cNvCxnSpPr>
          <p:nvPr/>
        </p:nvCxnSpPr>
        <p:spPr>
          <a:xfrm flipH="1">
            <a:off x="1130365" y="1909693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9D3EF57-7E5C-B944-A53B-D39E1D361AAB}"/>
              </a:ext>
            </a:extLst>
          </p:cNvPr>
          <p:cNvCxnSpPr>
            <a:cxnSpLocks/>
          </p:cNvCxnSpPr>
          <p:nvPr/>
        </p:nvCxnSpPr>
        <p:spPr>
          <a:xfrm flipH="1">
            <a:off x="292159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E629E3-9F5E-0246-896E-6AA82D018CD6}"/>
              </a:ext>
            </a:extLst>
          </p:cNvPr>
          <p:cNvCxnSpPr>
            <a:cxnSpLocks/>
          </p:cNvCxnSpPr>
          <p:nvPr/>
        </p:nvCxnSpPr>
        <p:spPr>
          <a:xfrm flipH="1">
            <a:off x="512653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7BE189F9-33D1-6F44-AB75-C616F6FFAA7B}"/>
              </a:ext>
            </a:extLst>
          </p:cNvPr>
          <p:cNvCxnSpPr>
            <a:cxnSpLocks/>
          </p:cNvCxnSpPr>
          <p:nvPr/>
        </p:nvCxnSpPr>
        <p:spPr>
          <a:xfrm flipH="1">
            <a:off x="733147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57368CB-4985-5A45-943A-8DFFED6203C9}"/>
              </a:ext>
            </a:extLst>
          </p:cNvPr>
          <p:cNvCxnSpPr>
            <a:cxnSpLocks/>
          </p:cNvCxnSpPr>
          <p:nvPr/>
        </p:nvCxnSpPr>
        <p:spPr>
          <a:xfrm flipH="1">
            <a:off x="968231" y="1910499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5D3E20-A025-6644-8419-2163B91C6090}"/>
              </a:ext>
            </a:extLst>
          </p:cNvPr>
          <p:cNvCxnSpPr>
            <a:cxnSpLocks/>
          </p:cNvCxnSpPr>
          <p:nvPr/>
        </p:nvCxnSpPr>
        <p:spPr>
          <a:xfrm flipH="1">
            <a:off x="368028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905015B3-00EA-B24B-8E7E-40F35BDEDAE5}"/>
              </a:ext>
            </a:extLst>
          </p:cNvPr>
          <p:cNvCxnSpPr>
            <a:cxnSpLocks/>
          </p:cNvCxnSpPr>
          <p:nvPr/>
        </p:nvCxnSpPr>
        <p:spPr>
          <a:xfrm flipH="1">
            <a:off x="588522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E6AC6C53-82BE-FE44-B243-6C5EBE69184E}"/>
              </a:ext>
            </a:extLst>
          </p:cNvPr>
          <p:cNvCxnSpPr>
            <a:cxnSpLocks/>
          </p:cNvCxnSpPr>
          <p:nvPr/>
        </p:nvCxnSpPr>
        <p:spPr>
          <a:xfrm flipH="1">
            <a:off x="809016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37994C5-ACB2-A14D-A399-9F55C27CEE83}"/>
              </a:ext>
            </a:extLst>
          </p:cNvPr>
          <p:cNvCxnSpPr>
            <a:cxnSpLocks/>
          </p:cNvCxnSpPr>
          <p:nvPr/>
        </p:nvCxnSpPr>
        <p:spPr>
          <a:xfrm flipH="1">
            <a:off x="1044100" y="1902398"/>
            <a:ext cx="136188" cy="1167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2DC7CC-C1A9-9D4E-AFA6-71CA827C994E}"/>
              </a:ext>
            </a:extLst>
          </p:cNvPr>
          <p:cNvCxnSpPr>
            <a:cxnSpLocks/>
          </p:cNvCxnSpPr>
          <p:nvPr/>
        </p:nvCxnSpPr>
        <p:spPr>
          <a:xfrm>
            <a:off x="301559" y="1892670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41F794D-D77F-1D4B-BFC4-7A9330B8D797}"/>
              </a:ext>
            </a:extLst>
          </p:cNvPr>
          <p:cNvCxnSpPr>
            <a:cxnSpLocks/>
          </p:cNvCxnSpPr>
          <p:nvPr/>
        </p:nvCxnSpPr>
        <p:spPr>
          <a:xfrm>
            <a:off x="282448" y="1872403"/>
            <a:ext cx="9760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8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864315-2789-9441-8188-20ACE5B1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3" y="532804"/>
            <a:ext cx="1224642" cy="1684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88CF-971A-E748-B7B7-E4E08682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3" y="532804"/>
            <a:ext cx="1224642" cy="168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03508-915E-ED4D-AFF5-81502D149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08" y="532804"/>
            <a:ext cx="1224642" cy="1684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A641C-4376-4D41-B72A-EACF61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43" y="532803"/>
            <a:ext cx="1224642" cy="16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3A5EA-5BBB-5E40-A7BE-01C47F0F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111" y="532803"/>
            <a:ext cx="1224643" cy="168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/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F06495-0D07-CC41-AFD2-2461458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3" y="2192854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/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D21D67-D8D9-7C4B-8AC7-1C9EA0BD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36" y="2192854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/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7A37D0-2357-C34E-81EC-3392CC6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28" y="2192853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/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7C13E-4A0D-904C-A91E-2C652594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63" y="2177191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/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1A340-CFEC-7B4C-A84E-BD5DC56D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56" y="217125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/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D4B53C-33F9-2F46-BB1A-9F885AE9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83" y="217125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/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752CA-E9C1-B140-998B-1E9CBFD4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01" y="2192852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/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76EA4-DD63-D04A-A9F4-31FA5D27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03" y="2171255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AB9F2964-D29E-8245-8004-CC8878B2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DCEAD9-6ADD-2A4A-8BCA-483AA2C0F0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146" y="2481694"/>
            <a:ext cx="1306712" cy="17976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6F983-1C8F-564D-8D96-526E5340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8420" y="2469853"/>
            <a:ext cx="1306711" cy="1797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BF1EAF-1BCC-AC48-930B-7CB7519164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5955" y="2469851"/>
            <a:ext cx="1306711" cy="1797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184F89-67F7-6841-862C-06E53722D7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5007" y="2469851"/>
            <a:ext cx="1306712" cy="1797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DEC00B-07EF-3644-9467-815876731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5925" y="2469851"/>
            <a:ext cx="1306711" cy="1797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/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89911F-1A6E-0B4B-B183-EE0407CD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" y="4289459"/>
                <a:ext cx="1356718" cy="276999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/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C480B-750A-D842-8143-826500F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3" y="4289459"/>
                <a:ext cx="13567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/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4A9CC-668E-5741-9C35-DFFAFB9D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75" y="4289458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/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3132-1903-6B41-8BDC-5B74BE1D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310" y="4273796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/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C8AA26-2771-D84D-B693-57DD857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03" y="4267861"/>
                <a:ext cx="1348703" cy="276999"/>
              </a:xfrm>
              <a:prstGeom prst="rect">
                <a:avLst/>
              </a:prstGeom>
              <a:blipFill>
                <a:blip r:embed="rId30"/>
                <a:stretch>
                  <a:fillRect l="-9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/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D5D43-0B77-4245-A73B-E565A63D8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0" y="4267860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/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C340A8-12E3-3240-A816-68AB8E34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8" y="4289457"/>
                <a:ext cx="1348703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/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=0.679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194E4C-99EF-F244-AA8C-F9302BAF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50" y="4267860"/>
                <a:ext cx="1323054" cy="276999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A4F239B7-E379-914E-AF52-4CCB5B4218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1239" y="4610289"/>
            <a:ext cx="1306507" cy="17973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C2C0EC3-2B37-754E-862C-6EEB4CD462C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58420" y="4620816"/>
            <a:ext cx="1306712" cy="17976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D1BA12-DE20-5247-8132-23F776D622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857" y="4602583"/>
            <a:ext cx="1319761" cy="18156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BFBEFC4-A895-ED44-A852-8A288A2B509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45253" y="4610008"/>
            <a:ext cx="1306712" cy="17976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B20B61-42FD-9D40-A35D-919B70A7DF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91393" y="4602583"/>
            <a:ext cx="1306712" cy="179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/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19E6E83-2C0D-0149-B29C-FBC3F174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" y="6461354"/>
                <a:ext cx="1356718" cy="276999"/>
              </a:xfrm>
              <a:prstGeom prst="rect">
                <a:avLst/>
              </a:prstGeom>
              <a:blipFill>
                <a:blip r:embed="rId4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/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285F95A-80DF-484B-A04F-186FF9C6C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84" y="6461354"/>
                <a:ext cx="1356718" cy="276999"/>
              </a:xfrm>
              <a:prstGeom prst="rect">
                <a:avLst/>
              </a:prstGeom>
              <a:blipFill>
                <a:blip r:embed="rId4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/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65C94E-3B51-534E-8AB6-6EF4B39FF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876" y="6461353"/>
                <a:ext cx="1356718" cy="276999"/>
              </a:xfrm>
              <a:prstGeom prst="rect">
                <a:avLst/>
              </a:prstGeom>
              <a:blipFill>
                <a:blip r:embed="rId4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/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9F7725-097F-CB46-B76A-D8575CA0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11" y="6445691"/>
                <a:ext cx="1356718" cy="276999"/>
              </a:xfrm>
              <a:prstGeom prst="rect">
                <a:avLst/>
              </a:prstGeom>
              <a:blipFill>
                <a:blip r:embed="rId4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/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989124-152D-5F4F-BA48-4FE2C112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04" y="6439756"/>
                <a:ext cx="1356718" cy="276999"/>
              </a:xfrm>
              <a:prstGeom prst="rect">
                <a:avLst/>
              </a:prstGeom>
              <a:blipFill>
                <a:blip r:embed="rId4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/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4AFB52E-6FB2-C044-939A-F64906D1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31" y="6439755"/>
                <a:ext cx="1356718" cy="276999"/>
              </a:xfrm>
              <a:prstGeom prst="rect">
                <a:avLst/>
              </a:prstGeom>
              <a:blipFill>
                <a:blip r:embed="rId4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/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1880F27-C9E2-2141-B276-3201D2CF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49" y="6461352"/>
                <a:ext cx="1399999" cy="276999"/>
              </a:xfrm>
              <a:prstGeom prst="rect">
                <a:avLst/>
              </a:prstGeom>
              <a:blipFill>
                <a:blip r:embed="rId4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/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=0.599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5A3137-D262-AF44-BA9F-1F9DA5E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51" y="6439755"/>
                <a:ext cx="1356718" cy="276999"/>
              </a:xfrm>
              <a:prstGeom prst="rect">
                <a:avLst/>
              </a:prstGeom>
              <a:blipFill>
                <a:blip r:embed="rId4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08D7385-D886-C24F-9FAE-D9B0C8CD65E3}"/>
              </a:ext>
            </a:extLst>
          </p:cNvPr>
          <p:cNvSpPr txBox="1"/>
          <p:nvPr/>
        </p:nvSpPr>
        <p:spPr>
          <a:xfrm>
            <a:off x="86731" y="18367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D94E-9AA1-F24A-8DFA-2962D399C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1934" y="523032"/>
            <a:ext cx="1460601" cy="171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C053B-5FAB-1B4D-9AFC-AEBAAFF5B30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01810" y="500025"/>
            <a:ext cx="1460601" cy="171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E6DB-502D-7F46-87D7-7DABB397AA6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72523" y="503780"/>
            <a:ext cx="1457408" cy="171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8A45-8DEA-3A48-8F1A-720BE096947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121" y="2503869"/>
            <a:ext cx="1498918" cy="17625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3BED0E0-CAC2-2F4F-9A71-FF85DF2E1F98}"/>
              </a:ext>
            </a:extLst>
          </p:cNvPr>
          <p:cNvSpPr txBox="1"/>
          <p:nvPr/>
        </p:nvSpPr>
        <p:spPr>
          <a:xfrm>
            <a:off x="-53970" y="240170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F48923-6DE8-FF43-A364-F5972987283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23547" y="2498728"/>
            <a:ext cx="1486041" cy="1747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14208-A7A4-954D-9529-5CB628D31B6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-34012" y="4616204"/>
            <a:ext cx="1526828" cy="17954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4D39032-8C0B-F044-8D41-F1DB8D2594F6}"/>
              </a:ext>
            </a:extLst>
          </p:cNvPr>
          <p:cNvSpPr txBox="1"/>
          <p:nvPr/>
        </p:nvSpPr>
        <p:spPr>
          <a:xfrm>
            <a:off x="-84631" y="4552770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B3155B-0A7F-6E4E-85C5-E19D21FFFDD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492816" y="4609747"/>
            <a:ext cx="1522648" cy="17904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276C77-4216-3744-AB19-EF55FC11725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013295" y="4619653"/>
            <a:ext cx="1520538" cy="17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9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40685-22DE-AB40-B837-D46857A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38912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7C658-C6AF-E542-A4F3-0DB52D48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74"/>
            <a:ext cx="1678286" cy="197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C2B35-C519-034D-90A9-A3EB3DEC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7" y="975374"/>
            <a:ext cx="1678286" cy="197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C367C-EBDE-F04E-935B-3FEFBB7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73" y="975374"/>
            <a:ext cx="1663591" cy="195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51BFC-9AD3-EE49-AECE-C8F33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75" y="958096"/>
            <a:ext cx="1678287" cy="197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AD9D7D-2226-A441-AB04-78716757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23" y="958094"/>
            <a:ext cx="1678287" cy="1973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4B37E-BAEE-A946-A195-E5ED4BA82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71" y="966733"/>
            <a:ext cx="1678287" cy="1973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31667-4C4D-DB4E-8DBC-70B2D9AB4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224" y="975374"/>
            <a:ext cx="1678287" cy="197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BBB83-8203-F941-A355-F8BE2F4CC117}"/>
              </a:ext>
            </a:extLst>
          </p:cNvPr>
          <p:cNvSpPr txBox="1"/>
          <p:nvPr/>
        </p:nvSpPr>
        <p:spPr>
          <a:xfrm>
            <a:off x="29389" y="60604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45E4AB-9AE6-D54F-9B8A-75EDF2AF0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89" y="3827216"/>
            <a:ext cx="1882978" cy="2214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0BBFC-EA46-B14B-B395-1D6E17959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368" y="3850229"/>
            <a:ext cx="1863408" cy="219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D40552-4679-CF47-93B6-582A77E7F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5776" y="3827216"/>
            <a:ext cx="1882979" cy="2214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BDC30-545E-DB48-B397-17BF152D5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184" y="3827216"/>
            <a:ext cx="1882979" cy="221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6CAB63-B286-FC4F-BF7B-CD2D58018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2163" y="3827216"/>
            <a:ext cx="1882979" cy="2214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82BF0-C964-2E45-B0C5-01F8F4277313}"/>
              </a:ext>
            </a:extLst>
          </p:cNvPr>
          <p:cNvSpPr txBox="1"/>
          <p:nvPr/>
        </p:nvSpPr>
        <p:spPr>
          <a:xfrm>
            <a:off x="0" y="34578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502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B1959-82D7-9E4D-A17F-D7154B2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7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2CD7FC-6FDE-C545-A7E5-C502ACD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98" y="530157"/>
            <a:ext cx="1304606" cy="179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7B9DA-A607-0A44-B428-F9BF2713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4" y="530159"/>
            <a:ext cx="1304606" cy="179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C8F33-145B-494E-ACC2-6D3E0004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6" y="530159"/>
            <a:ext cx="1304606" cy="1794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00376-63F1-7445-8314-F4598D2E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0" y="530159"/>
            <a:ext cx="1304606" cy="1794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14AA00-8945-7D4C-92E0-1D3F14D2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034" y="530157"/>
            <a:ext cx="1304606" cy="1794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5F2C2-4620-7B43-90A3-E669175FB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458" y="530156"/>
            <a:ext cx="1304606" cy="1794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/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F263B-CE14-C04C-9E49-83031752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" y="2309395"/>
                <a:ext cx="1356718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/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20D34A-0911-0540-9829-E0F72F1C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83" y="2309397"/>
                <a:ext cx="135671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/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18CCB1-9C77-6947-B688-CF725FAD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75" y="2309396"/>
                <a:ext cx="1356718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/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B16A9-8262-C143-A2A0-FC210332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77" y="2309395"/>
                <a:ext cx="1356718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/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A8FF9-A5A1-D943-90F3-CEA5B889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1" y="2295289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/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=0.832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0D7F8-456A-C848-B2C3-618091D7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97" y="229528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/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0D6278-CF62-E841-8060-2A1CC3A6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40" y="2309396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/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I8: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CDBB2-F1F5-D240-9FD6-30E8AA42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75" y="2295288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/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2CC13A-0A1D-9F49-8476-081351AB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8" y="5104555"/>
                <a:ext cx="1356718" cy="276999"/>
              </a:xfrm>
              <a:prstGeom prst="rect">
                <a:avLst/>
              </a:prstGeom>
              <a:blipFill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/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=0.355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70735-5360-BE49-BC42-B0C385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12" y="5098612"/>
                <a:ext cx="1356718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/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A75075-3607-9F41-AB5D-AC981951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47" y="5051374"/>
                <a:ext cx="1356718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/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A0722E-88CB-5648-9CE3-9C0D5D51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51" y="496011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/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373000-5827-1F47-81C0-588B168C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11" y="4960115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/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=0.526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0B5CFD-FC36-E945-BF83-EB1434D5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98" y="496011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D74B8DE-029E-BD42-89C3-433146704C18}"/>
              </a:ext>
            </a:extLst>
          </p:cNvPr>
          <p:cNvSpPr txBox="1"/>
          <p:nvPr/>
        </p:nvSpPr>
        <p:spPr>
          <a:xfrm>
            <a:off x="58280" y="15244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5F02-BD46-9E42-B9F9-D133B5789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63780" y="544011"/>
            <a:ext cx="1501301" cy="176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CD21-46BF-B946-8AC5-78D6AAAD45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1" y="539992"/>
            <a:ext cx="1473736" cy="173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FC2E-E5DE-4844-AC87-0E04B9BCC8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4281" y="2670602"/>
            <a:ext cx="1934678" cy="22749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ECFB40-DF8F-0E4C-AB43-D7EB7EBF4CD8}"/>
              </a:ext>
            </a:extLst>
          </p:cNvPr>
          <p:cNvSpPr txBox="1"/>
          <p:nvPr/>
        </p:nvSpPr>
        <p:spPr>
          <a:xfrm>
            <a:off x="-36272" y="251323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5AD98-A614-0B43-B55B-1C6A3B6EBA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0595" y="2694022"/>
            <a:ext cx="1910326" cy="2246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37264-35EC-7D4A-8609-909D4DDACB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52087" y="2697388"/>
            <a:ext cx="1907463" cy="2242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00B97-0961-2C4B-8F59-D1F7AC052D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00291" y="2691186"/>
            <a:ext cx="1925805" cy="2264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8A0EB-EFB3-ED46-98F4-57786E4B93A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72501" y="2675820"/>
            <a:ext cx="1938873" cy="2279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CF6DB1-951D-BE4D-B6AB-CE668648FE1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3221" y="2675820"/>
            <a:ext cx="1938872" cy="2279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77A79BF-9717-F048-8DCD-38845E8CCF20}"/>
              </a:ext>
            </a:extLst>
          </p:cNvPr>
          <p:cNvSpPr txBox="1"/>
          <p:nvPr/>
        </p:nvSpPr>
        <p:spPr>
          <a:xfrm>
            <a:off x="5911457" y="259076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7154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solidFill>
                <a:srgbClr val="00B050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-Al</a:t>
                </a:r>
                <a:r>
                  <a:rPr lang="da-DK" baseline="-25000" dirty="0"/>
                  <a:t>2</a:t>
                </a:r>
                <a:r>
                  <a:rPr lang="da-DK" dirty="0"/>
                  <a:t>O</a:t>
                </a:r>
                <a:r>
                  <a:rPr lang="da-DK" baseline="-25000" dirty="0"/>
                  <a:t>3</a:t>
                </a:r>
                <a:r>
                  <a:rPr lang="da-DK" dirty="0"/>
                  <a:t> Surface </a:t>
                </a:r>
                <a:r>
                  <a:rPr lang="da-DK" dirty="0" err="1"/>
                  <a:t>Preparation</a:t>
                </a:r>
                <a:r>
                  <a:rPr lang="da-DK" dirty="0"/>
                  <a:t> (0001)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ED7446-90C0-7D46-8667-13E1E3FF1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1627" y="142264"/>
                <a:ext cx="7523658" cy="603519"/>
              </a:xfrm>
              <a:blipFill>
                <a:blip r:embed="rId2"/>
                <a:stretch>
                  <a:fillRect l="-337" t="-24490" r="-1347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D92A09-FB3A-EA46-A38F-0EDCD799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971" y="351692"/>
            <a:ext cx="1682260" cy="387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/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a=4.806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=13.116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EC9314-828B-4949-9FC3-25832CD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9" y="3131848"/>
                <a:ext cx="3914148" cy="383118"/>
              </a:xfrm>
              <a:prstGeom prst="rect">
                <a:avLst/>
              </a:prstGeom>
              <a:blipFill>
                <a:blip r:embed="rId4"/>
                <a:stretch>
                  <a:fillRect l="-968" t="-3226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4AAFC6-87CE-5943-A2C0-73932EF56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848601" y="11067"/>
            <a:ext cx="19812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/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/>
                  <a:t>Bulk Unit </a:t>
                </a:r>
                <a:r>
                  <a:rPr lang="da-DK" err="1"/>
                  <a:t>cell</a:t>
                </a:r>
                <a:r>
                  <a:rPr lang="da-DK"/>
                  <a:t> : a=4.784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=13.033 Å</m:t>
                    </m:r>
                  </m:oMath>
                </a14:m>
                <a:endParaRPr lang="da-DK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2F5696-D220-3047-B021-5F0EE1FC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87" y="3307694"/>
                <a:ext cx="3914148" cy="383118"/>
              </a:xfrm>
              <a:prstGeom prst="rect">
                <a:avLst/>
              </a:prstGeom>
              <a:blipFill>
                <a:blip r:embed="rId6"/>
                <a:stretch>
                  <a:fillRect l="-968" b="-218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E9AE104-D3BA-E54F-9D18-D08FC52C9153}"/>
              </a:ext>
            </a:extLst>
          </p:cNvPr>
          <p:cNvSpPr/>
          <p:nvPr/>
        </p:nvSpPr>
        <p:spPr>
          <a:xfrm>
            <a:off x="4263127" y="2290717"/>
            <a:ext cx="2208011" cy="370421"/>
          </a:xfrm>
          <a:prstGeom prst="rightArrow">
            <a:avLst>
              <a:gd name="adj1" fmla="val 436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66EBB-2307-E443-874A-4668002791C4}"/>
              </a:ext>
            </a:extLst>
          </p:cNvPr>
          <p:cNvSpPr txBox="1"/>
          <p:nvPr/>
        </p:nvSpPr>
        <p:spPr>
          <a:xfrm>
            <a:off x="4351540" y="1644386"/>
            <a:ext cx="18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da-DK"/>
              <a:t>Energy fitness</a:t>
            </a:r>
          </a:p>
          <a:p>
            <a:pPr marL="400050" indent="-400050">
              <a:buAutoNum type="romanLcParenR"/>
            </a:pPr>
            <a:r>
              <a:rPr lang="da-DK" err="1"/>
              <a:t>Strain</a:t>
            </a:r>
            <a:r>
              <a:rPr lang="da-DK"/>
              <a:t>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9F7B4-579E-6542-B1FA-375297F7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548" y="3795988"/>
            <a:ext cx="1673302" cy="2837642"/>
          </a:xfrm>
          <a:prstGeom prst="rect">
            <a:avLst/>
          </a:prstGeom>
        </p:spPr>
      </p:pic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BFBE8E6-A8FC-264E-87E6-7CABF962C095}"/>
              </a:ext>
            </a:extLst>
          </p:cNvPr>
          <p:cNvSpPr/>
          <p:nvPr/>
        </p:nvSpPr>
        <p:spPr>
          <a:xfrm rot="16200000" flipH="1">
            <a:off x="7966558" y="3646111"/>
            <a:ext cx="1197551" cy="2095181"/>
          </a:xfrm>
          <a:prstGeom prst="bentUpArrow">
            <a:avLst>
              <a:gd name="adj1" fmla="val 112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95FC7-CD1E-EF4A-87E8-C0D9C7C97B9A}"/>
              </a:ext>
            </a:extLst>
          </p:cNvPr>
          <p:cNvSpPr txBox="1"/>
          <p:nvPr/>
        </p:nvSpPr>
        <p:spPr>
          <a:xfrm>
            <a:off x="8209655" y="5257279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ase.surface</a:t>
            </a:r>
            <a:r>
              <a:rPr lang="da-DK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/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Vaccume</a:t>
                </a:r>
                <a:r>
                  <a:rPr lang="da-DK" dirty="0"/>
                  <a:t> </a:t>
                </a:r>
                <a:r>
                  <a:rPr lang="da-DK" dirty="0" err="1"/>
                  <a:t>gap</a:t>
                </a:r>
                <a:r>
                  <a:rPr lang="da-DK" dirty="0"/>
                  <a:t> : 12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da-DK" dirty="0"/>
              </a:p>
              <a:p>
                <a:r>
                  <a:rPr lang="da-DK" dirty="0"/>
                  <a:t>Super </a:t>
                </a:r>
                <a:r>
                  <a:rPr lang="da-DK" dirty="0" err="1"/>
                  <a:t>cell</a:t>
                </a:r>
                <a:r>
                  <a:rPr lang="da-DK" dirty="0"/>
                  <a:t> : 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3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a-DK" dirty="0"/>
                  <a:t>1 </a:t>
                </a:r>
              </a:p>
              <a:p>
                <a:r>
                  <a:rPr lang="da-DK" dirty="0"/>
                  <a:t>Total No. Of Atoms:270</a:t>
                </a:r>
              </a:p>
              <a:p>
                <a:r>
                  <a:rPr lang="da-DK" dirty="0" err="1"/>
                  <a:t>Only</a:t>
                </a:r>
                <a:r>
                  <a:rPr lang="da-DK" dirty="0"/>
                  <a:t> 135 atoms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Allowed</a:t>
                </a:r>
                <a:r>
                  <a:rPr lang="da-DK" dirty="0"/>
                  <a:t> for GOFEE</a:t>
                </a:r>
              </a:p>
              <a:p>
                <a:r>
                  <a:rPr lang="da-DK" dirty="0"/>
                  <a:t>Time </a:t>
                </a:r>
                <a:r>
                  <a:rPr lang="da-DK" dirty="0" err="1"/>
                  <a:t>taken</a:t>
                </a:r>
                <a:r>
                  <a:rPr lang="da-DK" dirty="0"/>
                  <a:t> for SP </a:t>
                </a:r>
                <a:r>
                  <a:rPr lang="da-DK" dirty="0" err="1"/>
                  <a:t>calc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Is average 10 </a:t>
                </a:r>
                <a:r>
                  <a:rPr lang="da-DK" dirty="0" err="1"/>
                  <a:t>minutes</a:t>
                </a:r>
                <a:r>
                  <a:rPr lang="da-DK" dirty="0"/>
                  <a:t> </a:t>
                </a:r>
              </a:p>
              <a:p>
                <a:r>
                  <a:rPr lang="da-DK" dirty="0"/>
                  <a:t>in GOFEE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73F630-E529-5540-B017-B16783A2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77" y="3842025"/>
                <a:ext cx="2357377" cy="2322111"/>
              </a:xfrm>
              <a:prstGeom prst="rect">
                <a:avLst/>
              </a:prstGeom>
              <a:blipFill>
                <a:blip r:embed="rId8"/>
                <a:stretch>
                  <a:fillRect l="-1613" t="-546" r="-107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ame 18">
            <a:extLst>
              <a:ext uri="{FF2B5EF4-FFF2-40B4-BE49-F238E27FC236}">
                <a16:creationId xmlns:a16="http://schemas.microsoft.com/office/drawing/2014/main" id="{324E0FA7-6B38-EE46-BEE5-78DC8B4C7368}"/>
              </a:ext>
            </a:extLst>
          </p:cNvPr>
          <p:cNvSpPr/>
          <p:nvPr/>
        </p:nvSpPr>
        <p:spPr>
          <a:xfrm>
            <a:off x="2361548" y="4310583"/>
            <a:ext cx="1673302" cy="886644"/>
          </a:xfrm>
          <a:prstGeom prst="frame">
            <a:avLst>
              <a:gd name="adj1" fmla="val 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EC37E-608F-E44F-8D80-7BA4D9E4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354" y="3615167"/>
            <a:ext cx="2228786" cy="31641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0D8AF9-4C2E-2F43-A966-5BBCCDE24836}"/>
              </a:ext>
            </a:extLst>
          </p:cNvPr>
          <p:cNvCxnSpPr/>
          <p:nvPr/>
        </p:nvCxnSpPr>
        <p:spPr>
          <a:xfrm flipV="1">
            <a:off x="6072554" y="5488837"/>
            <a:ext cx="269631" cy="1846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FE18BA-DD92-814B-9FED-A1A46F68710C}"/>
              </a:ext>
            </a:extLst>
          </p:cNvPr>
          <p:cNvCxnSpPr>
            <a:cxnSpLocks/>
          </p:cNvCxnSpPr>
          <p:nvPr/>
        </p:nvCxnSpPr>
        <p:spPr>
          <a:xfrm flipV="1">
            <a:off x="6353908" y="5488838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2317C2-8A05-824C-98B7-7398AAB78990}"/>
              </a:ext>
            </a:extLst>
          </p:cNvPr>
          <p:cNvCxnSpPr>
            <a:cxnSpLocks/>
          </p:cNvCxnSpPr>
          <p:nvPr/>
        </p:nvCxnSpPr>
        <p:spPr>
          <a:xfrm flipH="1" flipV="1">
            <a:off x="6072554" y="5669327"/>
            <a:ext cx="281354" cy="1804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AECE7-2CAA-6040-A814-D72B7872A476}"/>
              </a:ext>
            </a:extLst>
          </p:cNvPr>
          <p:cNvCxnSpPr>
            <a:cxnSpLocks/>
          </p:cNvCxnSpPr>
          <p:nvPr/>
        </p:nvCxnSpPr>
        <p:spPr>
          <a:xfrm flipV="1">
            <a:off x="5920158" y="5863975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C8457A-F7CB-0B47-83FA-A31F6D53E8B2}"/>
              </a:ext>
            </a:extLst>
          </p:cNvPr>
          <p:cNvCxnSpPr>
            <a:cxnSpLocks/>
          </p:cNvCxnSpPr>
          <p:nvPr/>
        </p:nvCxnSpPr>
        <p:spPr>
          <a:xfrm flipV="1">
            <a:off x="5240221" y="5840530"/>
            <a:ext cx="0" cy="3609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42E70F-738E-1B4D-B1A6-9123E396C2D7}"/>
              </a:ext>
            </a:extLst>
          </p:cNvPr>
          <p:cNvCxnSpPr>
            <a:cxnSpLocks/>
          </p:cNvCxnSpPr>
          <p:nvPr/>
        </p:nvCxnSpPr>
        <p:spPr>
          <a:xfrm flipV="1">
            <a:off x="5591908" y="6224952"/>
            <a:ext cx="328250" cy="1641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E443D-A8CA-EF4E-8985-D8D87776C754}"/>
              </a:ext>
            </a:extLst>
          </p:cNvPr>
          <p:cNvCxnSpPr>
            <a:cxnSpLocks/>
          </p:cNvCxnSpPr>
          <p:nvPr/>
        </p:nvCxnSpPr>
        <p:spPr>
          <a:xfrm flipV="1">
            <a:off x="5226393" y="5649549"/>
            <a:ext cx="365515" cy="18519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05FAF3-CB81-F649-A688-BD9DF50BD653}"/>
              </a:ext>
            </a:extLst>
          </p:cNvPr>
          <p:cNvCxnSpPr>
            <a:cxnSpLocks/>
          </p:cNvCxnSpPr>
          <p:nvPr/>
        </p:nvCxnSpPr>
        <p:spPr>
          <a:xfrm>
            <a:off x="5603631" y="5649549"/>
            <a:ext cx="316527" cy="21442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8755FC-90D9-FA4B-8946-3CC07C7C7356}"/>
              </a:ext>
            </a:extLst>
          </p:cNvPr>
          <p:cNvCxnSpPr>
            <a:cxnSpLocks/>
          </p:cNvCxnSpPr>
          <p:nvPr/>
        </p:nvCxnSpPr>
        <p:spPr>
          <a:xfrm>
            <a:off x="5234366" y="6213230"/>
            <a:ext cx="386858" cy="17584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1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B527B-8549-5B47-957B-6F85AD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10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22C8B-60AC-C74C-BE73-B1BB3A1F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941888"/>
            <a:ext cx="1536970" cy="211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C5BA-33DA-4141-9D06-F2C194D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941885"/>
            <a:ext cx="1536970" cy="211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74D23-F50F-7444-9D74-236B93E4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86" y="941885"/>
            <a:ext cx="1536970" cy="211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60455-847A-9E41-B391-9679E16D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66" y="941885"/>
            <a:ext cx="1536970" cy="2114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BB55E-402A-E446-908F-2545A8867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946" y="941885"/>
            <a:ext cx="1536970" cy="211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5708EB-15B0-5D4A-A2FC-C8219CD9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626" y="941885"/>
            <a:ext cx="1536970" cy="2114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CAEDD6-0BA4-904C-8890-B3220DE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09" y="4008196"/>
            <a:ext cx="1536970" cy="2114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6CD90-297E-3240-9B46-8B9583402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79" y="4008195"/>
            <a:ext cx="1536970" cy="21144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E4BCF-4062-8C4E-8A9B-8D6BEC7D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263" y="4008195"/>
            <a:ext cx="1536970" cy="211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EF5F3-87A0-0843-833D-5A0CB0219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408" y="4014121"/>
            <a:ext cx="1536970" cy="2114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4B0F8-96E5-014F-AF62-C1BDF5F952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306" y="4008194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ADF4B9-611B-4644-86F1-67A3E3B99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33" y="4008193"/>
            <a:ext cx="1536970" cy="2114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/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701C17-7BE0-9C43-B938-C7BDA8F7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7" y="3187187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/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E94D0C-EAFA-AE4B-A71A-640BA06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8" y="3185820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/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3B13D-DBD4-3746-A0D5-92BECAE81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82" y="3199728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1639" t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/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9AAC55-69FC-0B4E-98E2-519CA4AA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52" y="3185819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/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=0.670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97DE2F-FAB5-A04B-BB20-28566D61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9" y="3192773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/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=0.810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F72C42-8AB0-1543-9BA7-66DC5180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43" y="3184412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/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D79240-B58E-A247-B6C1-24F5C29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" y="6275250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/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=0.895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77CBB4-A778-FF4E-9267-46E330DA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55" y="6273883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/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65BFFF6-F7A0-A84A-8A96-154830E8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6287791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/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=1.082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51D833-B730-7D40-B55A-B5E0AFF4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31" y="6280836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/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F5B0A-296C-0440-8E31-D14CC389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54" y="6287791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/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=1.155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A599E1-EFC7-8743-97C7-0C00E347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210" y="6287791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178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B5155-CAC6-0648-B498-166C72A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AD005-0026-CE4B-BBDF-E773EDABE12A}"/>
              </a:ext>
            </a:extLst>
          </p:cNvPr>
          <p:cNvSpPr txBox="1">
            <a:spLocks/>
          </p:cNvSpPr>
          <p:nvPr/>
        </p:nvSpPr>
        <p:spPr>
          <a:xfrm>
            <a:off x="8255488" y="738574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5F049-C70D-2048-AB16-D0B0EF36B23F}"/>
              </a:ext>
            </a:extLst>
          </p:cNvPr>
          <p:cNvSpPr txBox="1">
            <a:spLocks/>
          </p:cNvSpPr>
          <p:nvPr/>
        </p:nvSpPr>
        <p:spPr>
          <a:xfrm>
            <a:off x="4231091" y="715274"/>
            <a:ext cx="3440370" cy="47446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10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A7D5-5763-324D-9087-A707F23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34" y="3673039"/>
            <a:ext cx="4070981" cy="3055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DE650-5794-A84D-8F8E-941C58F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8" y="3681477"/>
            <a:ext cx="4050494" cy="304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F0E18-B1EF-584C-A8ED-DEAB6F07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799"/>
            <a:ext cx="3900365" cy="29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A9E7-35A2-C74A-9CB7-BF77CF1E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4" y="1378399"/>
            <a:ext cx="1673156" cy="230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DBAA-08C7-EC47-A0CB-8B974815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93" y="1378398"/>
            <a:ext cx="1673155" cy="2301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C0524-EF97-7848-A50C-0F304789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06" y="1378397"/>
            <a:ext cx="1673155" cy="23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/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A2A0FC-2590-8342-AA6C-BE6B771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97" y="6308721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8E3BC1A-4FA2-734C-8FE3-BB0E5E14E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79" y="3534754"/>
            <a:ext cx="2800356" cy="278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/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A56010-A073-1846-B812-D07A5DD1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9" y="6320674"/>
                <a:ext cx="1816844" cy="369332"/>
              </a:xfrm>
              <a:prstGeom prst="rect">
                <a:avLst/>
              </a:prstGeom>
              <a:blipFill>
                <a:blip r:embed="rId14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07AE161-E9D4-7147-98E8-E0BC1E634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2" y="1035998"/>
            <a:ext cx="2351948" cy="240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/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7B2676-41CA-094B-8A71-828453AF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67" y="721854"/>
                <a:ext cx="1816844" cy="369332"/>
              </a:xfrm>
              <a:prstGeom prst="rect">
                <a:avLst/>
              </a:prstGeom>
              <a:blipFill>
                <a:blip r:embed="rId17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8F4F415F-BF3A-904B-A516-10580495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08" y="43649"/>
            <a:ext cx="9604324" cy="583083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10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61672-2AC2-D043-AA45-E15B303EC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0039" y="3501139"/>
            <a:ext cx="2013402" cy="276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77DBB-4B51-0B4E-A89D-7424A8505E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044" y="707423"/>
            <a:ext cx="1989481" cy="273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/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F4ED3-E069-5E43-94CA-FB446F878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48" y="785506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61F4CF0-6690-AE48-9DC1-96FE71F372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4970" y="723398"/>
            <a:ext cx="1945084" cy="26758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B013B-C338-C945-8FC9-441BE0D094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9476" y="721854"/>
            <a:ext cx="1945084" cy="26758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C087DD-02D8-D34A-A4D2-D2B5AF37E8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55486" y="730914"/>
            <a:ext cx="1945084" cy="2675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C7A0BF-B715-C54E-ABEC-CADB78075A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4318" y="3569528"/>
            <a:ext cx="1945084" cy="2675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D1BA59-D81B-214E-BBC4-C118B934F2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4205" y="3581830"/>
            <a:ext cx="1692332" cy="267586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5FF50D-22D7-5145-BB0D-AA61D01FA7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7016" y="3487468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0D9D5-BD95-5D4F-9671-0B6F7846D0E4}"/>
              </a:ext>
            </a:extLst>
          </p:cNvPr>
          <p:cNvCxnSpPr/>
          <p:nvPr/>
        </p:nvCxnSpPr>
        <p:spPr>
          <a:xfrm>
            <a:off x="11430002" y="3397717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0D3-AEB8-E943-B5EB-7A42CC3D43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0619" y="3590043"/>
            <a:ext cx="1945084" cy="2675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22227E-4570-4B4A-8F19-D3CFDE5316B7}"/>
              </a:ext>
            </a:extLst>
          </p:cNvPr>
          <p:cNvSpPr txBox="1"/>
          <p:nvPr/>
        </p:nvSpPr>
        <p:spPr>
          <a:xfrm>
            <a:off x="6087510" y="79077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9B58B-57DA-2C4D-B3B1-057C0F6E6378}"/>
              </a:ext>
            </a:extLst>
          </p:cNvPr>
          <p:cNvSpPr txBox="1"/>
          <p:nvPr/>
        </p:nvSpPr>
        <p:spPr>
          <a:xfrm>
            <a:off x="8140620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A83D1-EABB-9A40-A3D4-3A2673EA3BD3}"/>
              </a:ext>
            </a:extLst>
          </p:cNvPr>
          <p:cNvSpPr txBox="1"/>
          <p:nvPr/>
        </p:nvSpPr>
        <p:spPr>
          <a:xfrm>
            <a:off x="10246052" y="7074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8E050-9F9F-7A40-A77F-3D1C81CDB2F4}"/>
              </a:ext>
            </a:extLst>
          </p:cNvPr>
          <p:cNvSpPr txBox="1"/>
          <p:nvPr/>
        </p:nvSpPr>
        <p:spPr>
          <a:xfrm>
            <a:off x="6801337" y="62138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03264-4909-0F4C-A39B-64102966719C}"/>
              </a:ext>
            </a:extLst>
          </p:cNvPr>
          <p:cNvSpPr txBox="1"/>
          <p:nvPr/>
        </p:nvSpPr>
        <p:spPr>
          <a:xfrm>
            <a:off x="8798408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ECB9E1-A14D-144D-8603-EED9A8E4005A}"/>
              </a:ext>
            </a:extLst>
          </p:cNvPr>
          <p:cNvSpPr txBox="1"/>
          <p:nvPr/>
        </p:nvSpPr>
        <p:spPr>
          <a:xfrm>
            <a:off x="10706897" y="624539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25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955228-3A40-CA4F-B845-B0DA86C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10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79CE6-CA5D-EF4D-A656-5B97E2F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1" y="1011390"/>
            <a:ext cx="6450170" cy="332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AEA3F-F805-EB4E-9595-E690EA2F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2" y="908674"/>
            <a:ext cx="1376270" cy="189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1E839-A186-7543-AB3E-A8DB0CFC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01" y="1278298"/>
            <a:ext cx="1446033" cy="1989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B2E1E-F76B-1B4A-BC55-B93A220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058" y="3267613"/>
            <a:ext cx="1312965" cy="180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71990-8E3B-1F42-AB35-3B8E5DD50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921" y="3267614"/>
            <a:ext cx="1337068" cy="183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DAAB2-3593-E24E-9C01-ADA4F87E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004" y="1198949"/>
            <a:ext cx="1308313" cy="2068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D2B4E-66BC-9943-B67D-37063DDE9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989" y="3267614"/>
            <a:ext cx="1337068" cy="183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A1E2E-7308-8E42-ADE0-BDCFA4114291}"/>
              </a:ext>
            </a:extLst>
          </p:cNvPr>
          <p:cNvSpPr txBox="1"/>
          <p:nvPr/>
        </p:nvSpPr>
        <p:spPr>
          <a:xfrm>
            <a:off x="10884496" y="109363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304B-1FB2-F44B-AB5A-23E699D6E609}"/>
              </a:ext>
            </a:extLst>
          </p:cNvPr>
          <p:cNvSpPr txBox="1"/>
          <p:nvPr/>
        </p:nvSpPr>
        <p:spPr>
          <a:xfrm>
            <a:off x="11011591" y="507386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6E47F-6B4B-1542-AFB3-48B3ABE80592}"/>
              </a:ext>
            </a:extLst>
          </p:cNvPr>
          <p:cNvSpPr txBox="1"/>
          <p:nvPr/>
        </p:nvSpPr>
        <p:spPr>
          <a:xfrm>
            <a:off x="9619473" y="5107026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D4049-55DB-9C4E-8856-34385B47A3CB}"/>
              </a:ext>
            </a:extLst>
          </p:cNvPr>
          <p:cNvSpPr txBox="1"/>
          <p:nvPr/>
        </p:nvSpPr>
        <p:spPr>
          <a:xfrm>
            <a:off x="8337455" y="50738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4B028-96EF-D84D-A274-564D27D293F9}"/>
              </a:ext>
            </a:extLst>
          </p:cNvPr>
          <p:cNvSpPr txBox="1"/>
          <p:nvPr/>
        </p:nvSpPr>
        <p:spPr>
          <a:xfrm>
            <a:off x="8404459" y="90896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B76E2-4F0D-CF46-9C26-BDF5782108B8}"/>
              </a:ext>
            </a:extLst>
          </p:cNvPr>
          <p:cNvSpPr txBox="1"/>
          <p:nvPr/>
        </p:nvSpPr>
        <p:spPr>
          <a:xfrm>
            <a:off x="6571766" y="82413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8413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4EDE0-B210-5049-9470-63F6653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10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A644D-C7FD-B841-B19F-45827B24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" y="458269"/>
            <a:ext cx="1371600" cy="188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1C37-BDCC-8540-855B-DFE1332F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77" y="458270"/>
            <a:ext cx="1371600" cy="18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6033E-D431-BF4A-B58C-44EEE7DE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77" y="458269"/>
            <a:ext cx="1371600" cy="1886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AC2BA5-D710-C74A-AD40-3EF02048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78" y="458269"/>
            <a:ext cx="1371600" cy="18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/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B12915-3851-9A4A-BF02-4019898B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" y="2317161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/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CAD554-0295-EE44-94B4-0AAC1531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18" y="23333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/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CAF21-433B-8E45-90AA-1EA3D768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5" y="2321446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/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D1E4E-E75F-2047-9CDF-9467139C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66" y="2317162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l="-9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9F33E59-A050-5A4F-9A08-8DD930B71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063" y="458269"/>
            <a:ext cx="1362972" cy="1875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3BF12-3891-874E-8A53-1E72CDD89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0035" y="458269"/>
            <a:ext cx="1371599" cy="18869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413372-FFDD-BA42-965B-A07957739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634" y="458269"/>
            <a:ext cx="1362972" cy="1875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D18B37-652D-5843-916B-C85C468F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7007" y="458269"/>
            <a:ext cx="1351228" cy="1858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/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DF23DF-5D16-0242-9E02-96A631E9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68" y="2312876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/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F1085-AAB2-5843-8BCC-5B60A406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10" y="2335635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/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68B0F3-D3AB-9049-8488-D1E2BC1B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35" y="2312875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/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AD77C3-9A10-7E46-A8F0-5ECDF7A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12" y="2321446"/>
                <a:ext cx="1356718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CA63A8F-2E78-9441-ABF6-D12F8242B7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27" y="2610317"/>
            <a:ext cx="1300638" cy="1789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8C80F8-186F-C642-9B7B-F2924CF7C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8877" y="2638555"/>
            <a:ext cx="1280111" cy="17610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F65434-0B3A-0547-B9F5-69E6D11000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36" y="2638555"/>
            <a:ext cx="1280111" cy="17610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1E586-0E22-D047-9801-41BD89F9A5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144" y="2638555"/>
            <a:ext cx="1280112" cy="176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/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79614E-7954-F041-B50C-E921AE758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" y="4330708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/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4E8853-FBD5-DE40-98D5-EA913590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65" y="4357517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/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=0.373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98FCA-5891-1F4E-9548-B61CC352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2" y="4357518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/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=0.481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5EE8E3-55BB-4E4E-8603-951931FFA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144" y="4346863"/>
                <a:ext cx="1356718" cy="276999"/>
              </a:xfrm>
              <a:prstGeom prst="rect">
                <a:avLst/>
              </a:prstGeom>
              <a:blipFill>
                <a:blip r:embed="rId2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6776A01-0AF9-BA4C-A8C3-2CF89BBC16F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7063" y="2683424"/>
            <a:ext cx="1280112" cy="1761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C30395-CBD7-E147-ADE3-E1A82FE04E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03519" y="2683424"/>
            <a:ext cx="1251809" cy="1722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8E53684-B53D-634D-9820-BF472F1984F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6489" y="2702892"/>
            <a:ext cx="1251809" cy="172212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F43657-A23D-4847-8318-37D2C0EF690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96425" y="2683425"/>
            <a:ext cx="1148824" cy="1716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/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37C69-9538-9B42-9A63-F9DEF2C6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3" y="4408859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/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=0.552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B20595-AA4F-D04B-B309-38DC473C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58" y="4435668"/>
                <a:ext cx="1356718" cy="276999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/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992866-82A2-3644-82CF-F1CA2F48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5" y="4435669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/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=1.131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6948A-034F-F44E-AF93-75D9F1108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37" y="4425014"/>
                <a:ext cx="1356718" cy="276999"/>
              </a:xfrm>
              <a:prstGeom prst="rect">
                <a:avLst/>
              </a:prstGeom>
              <a:blipFill>
                <a:blip r:embed="rId3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4BA7068-925C-8F45-937F-8041BED7716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09" y="4634516"/>
            <a:ext cx="1210204" cy="1913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37DEFFE-77C0-3349-8BBD-B99B4C5A9CB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37664" y="4634516"/>
            <a:ext cx="1273071" cy="1913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74D1A7D-D691-9441-A3B3-48080A0CCA5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18077" y="4623862"/>
            <a:ext cx="1280110" cy="19241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4CDCCA-81FF-0044-8721-6E7C8CB39D2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201316" y="4607706"/>
            <a:ext cx="1290858" cy="194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/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6C2106-D78E-FF43-9EBF-1F0CBCB2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" y="6521168"/>
                <a:ext cx="1356718" cy="276999"/>
              </a:xfrm>
              <a:prstGeom prst="rect">
                <a:avLst/>
              </a:prstGeom>
              <a:blipFill>
                <a:blip r:embed="rId3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/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F91DF3-FE0C-B145-93C4-C3FAB6A2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70" y="6547977"/>
                <a:ext cx="1356718" cy="276999"/>
              </a:xfrm>
              <a:prstGeom prst="rect">
                <a:avLst/>
              </a:prstGeom>
              <a:blipFill>
                <a:blip r:embed="rId3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/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6CE95E-4712-C147-BCB8-655CD3AE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6547978"/>
                <a:ext cx="1356718" cy="276999"/>
              </a:xfrm>
              <a:prstGeom prst="rect">
                <a:avLst/>
              </a:prstGeom>
              <a:blipFill>
                <a:blip r:embed="rId40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/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D3F47F-D0CD-7148-AB40-4083210A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49" y="6537323"/>
                <a:ext cx="1356718" cy="276999"/>
              </a:xfrm>
              <a:prstGeom prst="rect">
                <a:avLst/>
              </a:prstGeom>
              <a:blipFill>
                <a:blip r:embed="rId4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74EF94-FD95-3947-BACC-1201EBBC294D}"/>
              </a:ext>
            </a:extLst>
          </p:cNvPr>
          <p:cNvSpPr txBox="1"/>
          <p:nvPr/>
        </p:nvSpPr>
        <p:spPr>
          <a:xfrm>
            <a:off x="54529" y="331640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FB09B-B2D4-BD42-A1CB-B7585706344D}"/>
              </a:ext>
            </a:extLst>
          </p:cNvPr>
          <p:cNvSpPr txBox="1"/>
          <p:nvPr/>
        </p:nvSpPr>
        <p:spPr>
          <a:xfrm>
            <a:off x="6315985" y="38317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89331-82A0-FE42-BAF6-9AA390381F4F}"/>
              </a:ext>
            </a:extLst>
          </p:cNvPr>
          <p:cNvSpPr txBox="1"/>
          <p:nvPr/>
        </p:nvSpPr>
        <p:spPr>
          <a:xfrm>
            <a:off x="6708" y="2513542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4A8DD8-4C01-9946-8B66-93CE05ED3868}"/>
              </a:ext>
            </a:extLst>
          </p:cNvPr>
          <p:cNvSpPr txBox="1"/>
          <p:nvPr/>
        </p:nvSpPr>
        <p:spPr>
          <a:xfrm>
            <a:off x="6144124" y="2532369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DE9E2-C131-704B-A2F4-901C9084AAFD}"/>
              </a:ext>
            </a:extLst>
          </p:cNvPr>
          <p:cNvSpPr txBox="1"/>
          <p:nvPr/>
        </p:nvSpPr>
        <p:spPr>
          <a:xfrm>
            <a:off x="52347" y="4574167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10</a:t>
            </a:r>
            <a:r>
              <a:rPr lang="en-US" dirty="0"/>
              <a:t>O</a:t>
            </a:r>
            <a:r>
              <a:rPr lang="en-US" baseline="-25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4560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E7D886-853E-984E-AD53-042765C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13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37BD-D35D-2C40-A354-24CF332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022129"/>
            <a:ext cx="1749553" cy="24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2BF1-6730-9240-9C02-55723ABA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12" y="1022129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3DA6-FE4E-6A49-B674-6B233DC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65" y="1022130"/>
            <a:ext cx="1749553" cy="2406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D5DAC-13FF-B44B-9CB3-92D5E6A3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118" y="1022129"/>
            <a:ext cx="1749553" cy="240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BE371-BE34-134A-81B5-1EE32EB8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2" y="1022129"/>
            <a:ext cx="1749552" cy="240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FC578-763E-9244-82DB-3CA5EC9CF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704" y="1022128"/>
            <a:ext cx="1749553" cy="2406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8CA5A-B663-BC4A-BCA1-2FF0F311A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8" y="3932798"/>
            <a:ext cx="1749553" cy="2406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32E9CB-8FBA-1147-A038-B4AAA8DD2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011" y="3932797"/>
            <a:ext cx="1749554" cy="2406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B3727-7876-A840-8FF0-54CBE1B4A3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564" y="3932797"/>
            <a:ext cx="1749554" cy="2406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ED1A36-1420-CC43-ABCD-4EAF87E4D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118" y="3932794"/>
            <a:ext cx="1749552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7D6E7-36D3-C74D-85AE-D2F528F9B3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670" y="3932794"/>
            <a:ext cx="1749552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5BE293-35D2-FE45-B694-9FC3390D4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7704" y="3932795"/>
            <a:ext cx="1749553" cy="240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/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F2C5FF-3D2D-E94A-A737-87FFF98F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" y="3434493"/>
                <a:ext cx="1452898" cy="307777"/>
              </a:xfrm>
              <a:prstGeom prst="rect">
                <a:avLst/>
              </a:prstGeom>
              <a:blipFill>
                <a:blip r:embed="rId14"/>
                <a:stretch>
                  <a:fillRect l="-8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/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1EB92A-66BB-174D-AAB5-086CAFB3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7" y="3437266"/>
                <a:ext cx="1552284" cy="307777"/>
              </a:xfrm>
              <a:prstGeom prst="rect">
                <a:avLst/>
              </a:prstGeom>
              <a:blipFill>
                <a:blip r:embed="rId15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/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I3: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6FD2B7-1712-3B42-8833-70795DE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68" y="3437266"/>
                <a:ext cx="1552284" cy="307777"/>
              </a:xfrm>
              <a:prstGeom prst="rect">
                <a:avLst/>
              </a:prstGeom>
              <a:blipFill>
                <a:blip r:embed="rId16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/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I4: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27910B-7E70-834F-AE2E-A6703C56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3437266"/>
                <a:ext cx="1552284" cy="307777"/>
              </a:xfrm>
              <a:prstGeom prst="rect">
                <a:avLst/>
              </a:prstGeom>
              <a:blipFill>
                <a:blip r:embed="rId17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/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I5: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C98E8-1818-7549-99EC-7E892C13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04" y="3442760"/>
                <a:ext cx="1552284" cy="307777"/>
              </a:xfrm>
              <a:prstGeom prst="rect">
                <a:avLst/>
              </a:prstGeom>
              <a:blipFill>
                <a:blip r:embed="rId18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/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I6: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C83417-A674-D642-B208-C812A3DB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85" y="3442760"/>
                <a:ext cx="1552284" cy="307777"/>
              </a:xfrm>
              <a:prstGeom prst="rect">
                <a:avLst/>
              </a:prstGeom>
              <a:blipFill>
                <a:blip r:embed="rId19"/>
                <a:stretch>
                  <a:fillRect l="-8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/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I7: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=0.264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667E97-5153-F74C-AD46-802F6B27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5" y="6422929"/>
                <a:ext cx="1552284" cy="307777"/>
              </a:xfrm>
              <a:prstGeom prst="rect">
                <a:avLst/>
              </a:prstGeom>
              <a:blipFill>
                <a:blip r:embed="rId20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/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I8: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5EEBCE-3A31-B14D-AAEC-BEEF4C9D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03" y="6425702"/>
                <a:ext cx="1552284" cy="307777"/>
              </a:xfrm>
              <a:prstGeom prst="rect">
                <a:avLst/>
              </a:prstGeom>
              <a:blipFill>
                <a:blip r:embed="rId21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/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I9: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E2E694-9A47-ED47-9800-297659F8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84" y="6425702"/>
                <a:ext cx="1552284" cy="307777"/>
              </a:xfrm>
              <a:prstGeom prst="rect">
                <a:avLst/>
              </a:prstGeom>
              <a:blipFill>
                <a:blip r:embed="rId22"/>
                <a:stretch>
                  <a:fillRect l="-81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/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I10: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=0.409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CA0E8A-892C-6842-906B-685A5442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62" y="6436960"/>
                <a:ext cx="1643655" cy="307777"/>
              </a:xfrm>
              <a:prstGeom prst="rect">
                <a:avLst/>
              </a:prstGeom>
              <a:blipFill>
                <a:blip r:embed="rId23"/>
                <a:stretch>
                  <a:fillRect l="-7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/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I11: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7650E3-1071-8B4F-8C37-DC85E3E0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8" y="6420634"/>
                <a:ext cx="1643655" cy="307777"/>
              </a:xfrm>
              <a:prstGeom prst="rect">
                <a:avLst/>
              </a:prstGeom>
              <a:blipFill>
                <a:blip r:embed="rId24"/>
                <a:stretch>
                  <a:fillRect l="-7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/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400" dirty="0"/>
                  <a:t>I12: </a:t>
                </a:r>
                <a14:m>
                  <m:oMath xmlns:m="http://schemas.openxmlformats.org/officeDocument/2006/math">
                    <m:r>
                      <a:rPr lang="da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=0.446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7BD81-82CC-A54D-B5EE-CC0176263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14" y="6440089"/>
                <a:ext cx="1643655" cy="307777"/>
              </a:xfrm>
              <a:prstGeom prst="rect">
                <a:avLst/>
              </a:prstGeom>
              <a:blipFill>
                <a:blip r:embed="rId25"/>
                <a:stretch>
                  <a:fillRect l="-7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17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E7443-FB6C-8448-A12F-3AC40724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152179"/>
            <a:ext cx="4858038" cy="3646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B26E84-B1F2-CD44-9FCB-16B44BAA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15" y="10343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Success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1CAE7-1B8A-044D-880F-D114EC8B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26" y="3152179"/>
            <a:ext cx="4648546" cy="34889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F71D28-0AE4-2D48-8A9F-EF9C92B41F8F}"/>
              </a:ext>
            </a:extLst>
          </p:cNvPr>
          <p:cNvSpPr txBox="1">
            <a:spLocks/>
          </p:cNvSpPr>
          <p:nvPr/>
        </p:nvSpPr>
        <p:spPr>
          <a:xfrm>
            <a:off x="7595297" y="10343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13</a:t>
            </a:r>
            <a:r>
              <a:rPr lang="da-DK" dirty="0"/>
              <a:t> O</a:t>
            </a:r>
            <a:r>
              <a:rPr lang="da-DK" baseline="-25000" dirty="0"/>
              <a:t>18</a:t>
            </a:r>
            <a:r>
              <a:rPr lang="da-DK" dirty="0"/>
              <a:t>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81F72-1230-5A49-A1FE-2262B0E4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67" y="633022"/>
            <a:ext cx="1749553" cy="24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E28C2-ECD0-7242-9F9E-37A49BE7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82" y="633022"/>
            <a:ext cx="1749551" cy="24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6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/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70886-A062-854D-A5DE-E4608E03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36" y="6423714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/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0C1342-2C65-6A42-A77C-52DBE5DF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27" y="739835"/>
                <a:ext cx="1816844" cy="369332"/>
              </a:xfrm>
              <a:prstGeom prst="rect">
                <a:avLst/>
              </a:prstGeom>
              <a:blipFill>
                <a:blip r:embed="rId3"/>
                <a:stretch>
                  <a:fillRect l="-208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5B94A42-2952-F443-AA77-87B0CFDA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" y="3650014"/>
            <a:ext cx="3087232" cy="2574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/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6D28B5-F205-F14B-B6F0-D1447606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0" y="6363931"/>
                <a:ext cx="1816844" cy="369332"/>
              </a:xfrm>
              <a:prstGeom prst="rect">
                <a:avLst/>
              </a:prstGeom>
              <a:blipFill>
                <a:blip r:embed="rId19"/>
                <a:stretch>
                  <a:fillRect l="-208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D1E9B11-CC20-1B4A-9BEF-D45D234008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94" y="1016873"/>
            <a:ext cx="3028085" cy="255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/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FFDB25-9290-2A45-A1B3-8D738F57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7" y="846035"/>
                <a:ext cx="1816844" cy="369332"/>
              </a:xfrm>
              <a:prstGeom prst="rect">
                <a:avLst/>
              </a:prstGeom>
              <a:blipFill>
                <a:blip r:embed="rId21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19D62F05-AADE-284C-B33B-217B14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28" y="50243"/>
            <a:ext cx="9623780" cy="60413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13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9B3A0-806B-7848-9FAA-8FD8889D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5698" y="1138949"/>
            <a:ext cx="1749553" cy="2406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E2D4D-77AD-9B49-9182-8E0CDE007D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7193" y="3818082"/>
            <a:ext cx="1749553" cy="2406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73BDE-F118-E649-9686-5B95B7CD6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50918" y="1138949"/>
            <a:ext cx="1749553" cy="24068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132E14-A0F9-0E48-8770-92B6FB2F23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0471" y="1138950"/>
            <a:ext cx="1749553" cy="24068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8BB1DF-FF7F-924F-BC02-798291DE20E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50023" y="1136876"/>
            <a:ext cx="1749553" cy="2441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36C87-CEA3-544B-93F9-A03CFF8257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50918" y="3821884"/>
            <a:ext cx="1835610" cy="2403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62C626-445E-D545-A3FF-F5CA650D15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67384" y="3818082"/>
            <a:ext cx="1749553" cy="24068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C2C158-69BE-474D-9A8D-68EDD0106AB2}"/>
              </a:ext>
            </a:extLst>
          </p:cNvPr>
          <p:cNvCxnSpPr/>
          <p:nvPr/>
        </p:nvCxnSpPr>
        <p:spPr>
          <a:xfrm>
            <a:off x="10612878" y="3538696"/>
            <a:ext cx="0" cy="10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6D2A9AF-16C6-1D48-8213-31EC59EE7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89728" y="3642118"/>
            <a:ext cx="3723150" cy="213166"/>
          </a:xfrm>
          <a:prstGeom prst="bentConnector3">
            <a:avLst>
              <a:gd name="adj1" fmla="val 100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B0743F-89BE-7149-95FA-40117A2B2F22}"/>
              </a:ext>
            </a:extLst>
          </p:cNvPr>
          <p:cNvSpPr txBox="1"/>
          <p:nvPr/>
        </p:nvSpPr>
        <p:spPr>
          <a:xfrm>
            <a:off x="6504975" y="77808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FEF6C-9BC1-6A42-89D1-D7B9506481BC}"/>
              </a:ext>
            </a:extLst>
          </p:cNvPr>
          <p:cNvSpPr txBox="1"/>
          <p:nvPr/>
        </p:nvSpPr>
        <p:spPr>
          <a:xfrm>
            <a:off x="8327596" y="76272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F7E24-5EFA-3D42-B815-7164234890FA}"/>
              </a:ext>
            </a:extLst>
          </p:cNvPr>
          <p:cNvSpPr txBox="1"/>
          <p:nvPr/>
        </p:nvSpPr>
        <p:spPr>
          <a:xfrm>
            <a:off x="10040046" y="703655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50F6D-9E71-1243-85B2-65FA94B14B78}"/>
              </a:ext>
            </a:extLst>
          </p:cNvPr>
          <p:cNvSpPr txBox="1"/>
          <p:nvPr/>
        </p:nvSpPr>
        <p:spPr>
          <a:xfrm>
            <a:off x="6583970" y="618840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1075B-5AD3-9D4F-92F0-56D0BE5DC24F}"/>
              </a:ext>
            </a:extLst>
          </p:cNvPr>
          <p:cNvSpPr txBox="1"/>
          <p:nvPr/>
        </p:nvSpPr>
        <p:spPr>
          <a:xfrm>
            <a:off x="8600141" y="621625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6620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150CD-9423-314A-9C9A-316853F7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9" y="1230829"/>
            <a:ext cx="6649879" cy="33995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6411B8-CDA3-6D48-B373-CC58D5D7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009" y="147456"/>
            <a:ext cx="8663863" cy="591847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Stability</a:t>
            </a:r>
            <a:r>
              <a:rPr lang="da-DK" dirty="0"/>
              <a:t> of Pt</a:t>
            </a:r>
            <a:r>
              <a:rPr lang="da-DK" baseline="-25000" dirty="0"/>
              <a:t>13 </a:t>
            </a:r>
            <a:r>
              <a:rPr lang="da-DK" dirty="0"/>
              <a:t> </a:t>
            </a:r>
            <a:r>
              <a:rPr lang="da-DK" dirty="0" err="1"/>
              <a:t>Oxides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7738-33D0-8541-B422-14BEC9C4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3" y="1054435"/>
            <a:ext cx="1363782" cy="187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0001-43CD-5D4B-8B55-60DF7D5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20" y="1992516"/>
            <a:ext cx="1363782" cy="187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0DBC5-6552-4246-9D8E-89DA07A7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2" y="3868678"/>
            <a:ext cx="1363782" cy="19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9F081-B20E-0146-8828-C7E8C193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864" y="3882995"/>
            <a:ext cx="1453659" cy="1903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F1C6-F118-D14A-ADA3-5E3992F30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10" y="1992516"/>
            <a:ext cx="1363783" cy="187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7754C-8037-AC41-AD90-2CB9003D75A2}"/>
              </a:ext>
            </a:extLst>
          </p:cNvPr>
          <p:cNvSpPr txBox="1"/>
          <p:nvPr/>
        </p:nvSpPr>
        <p:spPr>
          <a:xfrm>
            <a:off x="7144891" y="73930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3583B-7C66-644A-AEDA-EB7E2CEC0DFA}"/>
              </a:ext>
            </a:extLst>
          </p:cNvPr>
          <p:cNvSpPr txBox="1"/>
          <p:nvPr/>
        </p:nvSpPr>
        <p:spPr>
          <a:xfrm>
            <a:off x="8464329" y="1623184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EBDF-368D-8F46-8B9F-FD29A98436D2}"/>
              </a:ext>
            </a:extLst>
          </p:cNvPr>
          <p:cNvSpPr txBox="1"/>
          <p:nvPr/>
        </p:nvSpPr>
        <p:spPr>
          <a:xfrm>
            <a:off x="8848312" y="384463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B3BC4-6C53-804A-A074-39BC8F92E5E8}"/>
              </a:ext>
            </a:extLst>
          </p:cNvPr>
          <p:cNvSpPr txBox="1"/>
          <p:nvPr/>
        </p:nvSpPr>
        <p:spPr>
          <a:xfrm>
            <a:off x="10398496" y="3849783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5045-8500-BB40-A6FC-DA216CF8B7BD}"/>
              </a:ext>
            </a:extLst>
          </p:cNvPr>
          <p:cNvSpPr txBox="1"/>
          <p:nvPr/>
        </p:nvSpPr>
        <p:spPr>
          <a:xfrm>
            <a:off x="10720048" y="162318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53284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28B041-2126-B643-B892-D572928D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0" y="0"/>
            <a:ext cx="6421731" cy="458269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da-DK" sz="2500" dirty="0" err="1"/>
              <a:t>Lowest</a:t>
            </a:r>
            <a:r>
              <a:rPr lang="da-DK" sz="2500" dirty="0"/>
              <a:t> Energy </a:t>
            </a:r>
            <a:r>
              <a:rPr lang="da-DK" sz="2500" dirty="0" err="1"/>
              <a:t>Structures</a:t>
            </a:r>
            <a:r>
              <a:rPr lang="da-DK" sz="2500" dirty="0"/>
              <a:t> of Pt</a:t>
            </a:r>
            <a:r>
              <a:rPr lang="da-DK" sz="2500" baseline="-25000" dirty="0"/>
              <a:t>13</a:t>
            </a:r>
            <a:r>
              <a:rPr lang="da-DK" sz="2500" dirty="0"/>
              <a:t> + x O</a:t>
            </a:r>
            <a:r>
              <a:rPr lang="da-DK" sz="2500" baseline="-25000" dirty="0"/>
              <a:t>2</a:t>
            </a:r>
            <a:r>
              <a:rPr lang="da-DK" sz="2500" dirty="0"/>
              <a:t>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D4D34-C8AB-764A-92D3-4AFBD820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" y="549787"/>
            <a:ext cx="1240840" cy="170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AE15-E6B4-ED44-9B58-976D7A2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92" y="549787"/>
            <a:ext cx="1454656" cy="170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0B8E-A383-CE4C-8D4E-4C477426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58" y="545161"/>
            <a:ext cx="1240840" cy="1707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FED-D8E9-D546-920F-9066100A2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43" y="554412"/>
            <a:ext cx="1240839" cy="1707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/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4759-80AF-5B4B-B6C4-CF02E7C2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0008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/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F0CD7-A70D-3745-BF32-4B796736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95" y="2256817"/>
                <a:ext cx="1356718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/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5ABC4F-033D-804A-91BB-2AA7ABC6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601" y="2266543"/>
                <a:ext cx="135671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/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4CC326-FA67-694C-B3C2-EE7B8C33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75" y="2252191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FCBB3B-B5A5-EA49-8BA9-3BFC0457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83693"/>
            <a:ext cx="1240840" cy="1707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0D19D3-9A9C-8F47-A172-5A7DCE34F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4780" y="583694"/>
            <a:ext cx="1240840" cy="1707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EC951C-63AF-CE4A-B3EE-74CDE8B86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8211" y="583694"/>
            <a:ext cx="1240841" cy="17070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8CCAE9-C070-EA4C-B321-3CA490B48C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1644" y="583694"/>
            <a:ext cx="1240842" cy="170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/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1558BA-CA1E-7740-8C5E-9A0F6072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59289"/>
                <a:ext cx="135671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/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=0.468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68240-E8BC-7945-AF39-AE5438ED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95" y="2286098"/>
                <a:ext cx="1356718" cy="276999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/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=0.577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4DA520-888B-6D4C-8D91-57CB6236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9" y="2295348"/>
                <a:ext cx="1356718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/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CDC79-78C3-154A-AA69-38FA7143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241" y="2295348"/>
                <a:ext cx="1356718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AEC0428-D6E1-A54B-9153-5E3403BF1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43" y="2529191"/>
            <a:ext cx="1376126" cy="1920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D8E68A-9D60-884D-997E-1A1AAF57BE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3901" y="2543919"/>
            <a:ext cx="1376126" cy="19202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5E43D7-532C-3144-9CC2-AAA4983FE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8027" y="2529190"/>
            <a:ext cx="1386682" cy="1934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6860F3-AFFF-1C49-9812-41CB24BF93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2709" y="2538441"/>
            <a:ext cx="1386682" cy="193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/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2CCDF8-4CCD-964C-B36F-F54A8704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" y="4412923"/>
                <a:ext cx="1356718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/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38817A3-AB84-A545-8897-F9E79A7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81" y="4439732"/>
                <a:ext cx="1356718" cy="276999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/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5AB2B1-9CB1-8745-A1DA-ECE954CD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87" y="4449458"/>
                <a:ext cx="1441677" cy="276999"/>
              </a:xfrm>
              <a:prstGeom prst="rect">
                <a:avLst/>
              </a:prstGeom>
              <a:blipFill>
                <a:blip r:embed="rId2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/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15DC5B-934E-734F-BCFE-6B005981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1" y="4435106"/>
                <a:ext cx="1356718" cy="276999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AAA28158-9158-0846-8044-37E1AE7E75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12390" y="2565725"/>
            <a:ext cx="1466817" cy="19202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649E58-BEF0-A042-BEE5-679AB3AE12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79208" y="2574976"/>
            <a:ext cx="1448788" cy="18966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E7FBFD-59EF-7B48-AF9F-D546B92C3B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0125" y="2574976"/>
            <a:ext cx="1431843" cy="187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/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00BB38-E16A-2447-BAAB-D55A3309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5" y="4452087"/>
                <a:ext cx="135671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/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=0.238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D5C85-510F-DB4B-B354-E7D66D66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44" y="4474270"/>
                <a:ext cx="1356718" cy="276999"/>
              </a:xfrm>
              <a:prstGeom prst="rect">
                <a:avLst/>
              </a:prstGeom>
              <a:blipFill>
                <a:blip r:embed="rId2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/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=0.775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E9B6B5-CD0C-7449-B061-8F2E860D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6" y="4460625"/>
                <a:ext cx="1356718" cy="276999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980FF04C-F3BC-D549-92CF-77941C3BB6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291" y="4712105"/>
            <a:ext cx="1289239" cy="177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/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EDF1F-41B8-7A4E-9C06-DA05B7C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74" y="6508122"/>
                <a:ext cx="1356718" cy="276999"/>
              </a:xfrm>
              <a:prstGeom prst="rect">
                <a:avLst/>
              </a:prstGeom>
              <a:blipFill>
                <a:blip r:embed="rId3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2992D94-16C4-E742-AFE2-08A5A1979127}"/>
              </a:ext>
            </a:extLst>
          </p:cNvPr>
          <p:cNvSpPr txBox="1"/>
          <p:nvPr/>
        </p:nvSpPr>
        <p:spPr>
          <a:xfrm>
            <a:off x="5588" y="2506789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7AC29-4B87-D348-864E-C5F07B312DA0}"/>
              </a:ext>
            </a:extLst>
          </p:cNvPr>
          <p:cNvSpPr txBox="1"/>
          <p:nvPr/>
        </p:nvSpPr>
        <p:spPr>
          <a:xfrm>
            <a:off x="81944" y="312823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D25CB-8506-414C-AB66-DF473D85D020}"/>
              </a:ext>
            </a:extLst>
          </p:cNvPr>
          <p:cNvSpPr txBox="1"/>
          <p:nvPr/>
        </p:nvSpPr>
        <p:spPr>
          <a:xfrm>
            <a:off x="6112390" y="399027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88CBB-63C2-8245-9E53-BE8CBD8F5BC5}"/>
              </a:ext>
            </a:extLst>
          </p:cNvPr>
          <p:cNvSpPr txBox="1"/>
          <p:nvPr/>
        </p:nvSpPr>
        <p:spPr>
          <a:xfrm>
            <a:off x="6145754" y="2443954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B7E4-4679-8342-BD32-EF796FDCF584}"/>
              </a:ext>
            </a:extLst>
          </p:cNvPr>
          <p:cNvSpPr txBox="1"/>
          <p:nvPr/>
        </p:nvSpPr>
        <p:spPr>
          <a:xfrm>
            <a:off x="-53017" y="4608431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8447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1E80-D88A-5A4D-9CA6-8F43630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1" y="95494"/>
            <a:ext cx="7379676" cy="584452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/>
              <a:t>On-the fly Fitting of KRR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294C27-AFD0-D445-9397-1FFF50FFE9D1}"/>
              </a:ext>
            </a:extLst>
          </p:cNvPr>
          <p:cNvSpPr/>
          <p:nvPr/>
        </p:nvSpPr>
        <p:spPr>
          <a:xfrm>
            <a:off x="3974123" y="1008185"/>
            <a:ext cx="3458308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AD105B-B40A-DF48-9894-AE4A661CD518}"/>
              </a:ext>
            </a:extLst>
          </p:cNvPr>
          <p:cNvSpPr/>
          <p:nvPr/>
        </p:nvSpPr>
        <p:spPr>
          <a:xfrm>
            <a:off x="4783015" y="2121873"/>
            <a:ext cx="2121878" cy="574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Train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99F71B-4D17-1445-B4C5-8099CEB6CD24}"/>
              </a:ext>
            </a:extLst>
          </p:cNvPr>
          <p:cNvSpPr/>
          <p:nvPr/>
        </p:nvSpPr>
        <p:spPr>
          <a:xfrm>
            <a:off x="4478214" y="3223833"/>
            <a:ext cx="2813539" cy="820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Generate new </a:t>
            </a:r>
            <a:r>
              <a:rPr lang="da-DK" err="1"/>
              <a:t>child</a:t>
            </a:r>
            <a:r>
              <a:rPr lang="da-DK"/>
              <a:t> </a:t>
            </a:r>
            <a:r>
              <a:rPr lang="da-DK" err="1"/>
              <a:t>structures</a:t>
            </a:r>
            <a:r>
              <a:rPr lang="da-DK"/>
              <a:t> with mutation 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1CA8EB-D442-5545-B237-B8600E2B7B7A}"/>
              </a:ext>
            </a:extLst>
          </p:cNvPr>
          <p:cNvSpPr/>
          <p:nvPr/>
        </p:nvSpPr>
        <p:spPr>
          <a:xfrm>
            <a:off x="4630614" y="4349249"/>
            <a:ext cx="2813539" cy="691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Relax</a:t>
            </a:r>
            <a:r>
              <a:rPr lang="da-DK"/>
              <a:t> with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C02C78-DA03-3549-9C31-EE4688C67F15}"/>
              </a:ext>
            </a:extLst>
          </p:cNvPr>
          <p:cNvSpPr/>
          <p:nvPr/>
        </p:nvSpPr>
        <p:spPr>
          <a:xfrm>
            <a:off x="4557346" y="5345711"/>
            <a:ext cx="3059724" cy="638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Select </a:t>
            </a:r>
            <a:r>
              <a:rPr lang="da-DK" err="1"/>
              <a:t>best</a:t>
            </a:r>
            <a:r>
              <a:rPr lang="da-DK"/>
              <a:t> fitness </a:t>
            </a:r>
            <a:r>
              <a:rPr lang="da-DK" err="1"/>
              <a:t>structure</a:t>
            </a:r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E7135-28E1-634F-BB3C-8A1B58F99769}"/>
              </a:ext>
            </a:extLst>
          </p:cNvPr>
          <p:cNvSpPr/>
          <p:nvPr/>
        </p:nvSpPr>
        <p:spPr>
          <a:xfrm rot="5400000">
            <a:off x="8683862" y="3697158"/>
            <a:ext cx="1998796" cy="5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 Up date the population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C42E6-2D0B-4C4F-B8C4-17130ED5AEC1}"/>
              </a:ext>
            </a:extLst>
          </p:cNvPr>
          <p:cNvSpPr/>
          <p:nvPr/>
        </p:nvSpPr>
        <p:spPr>
          <a:xfrm>
            <a:off x="4818182" y="6128224"/>
            <a:ext cx="2614249" cy="68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err="1"/>
              <a:t>Calculate</a:t>
            </a:r>
            <a:r>
              <a:rPr lang="da-DK"/>
              <a:t> SP DFT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DAAAFF7-33AC-F64F-A859-8FC9D546FC3F}"/>
              </a:ext>
            </a:extLst>
          </p:cNvPr>
          <p:cNvSpPr/>
          <p:nvPr/>
        </p:nvSpPr>
        <p:spPr>
          <a:xfrm>
            <a:off x="5673969" y="1570892"/>
            <a:ext cx="152400" cy="55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650A087-AE76-A449-9B7E-0E7ADD17A5E9}"/>
              </a:ext>
            </a:extLst>
          </p:cNvPr>
          <p:cNvSpPr/>
          <p:nvPr/>
        </p:nvSpPr>
        <p:spPr>
          <a:xfrm>
            <a:off x="5703277" y="2768100"/>
            <a:ext cx="152400" cy="430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D412472-F7D4-9245-A217-A66A0CF17659}"/>
              </a:ext>
            </a:extLst>
          </p:cNvPr>
          <p:cNvSpPr/>
          <p:nvPr/>
        </p:nvSpPr>
        <p:spPr>
          <a:xfrm>
            <a:off x="5750170" y="4069368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B6B876D-34AB-7341-9003-68ED6C678D21}"/>
              </a:ext>
            </a:extLst>
          </p:cNvPr>
          <p:cNvSpPr/>
          <p:nvPr/>
        </p:nvSpPr>
        <p:spPr>
          <a:xfrm>
            <a:off x="5785340" y="5054102"/>
            <a:ext cx="152400" cy="27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BA08EE6-A976-8A4E-8DC0-BB256E7DCF6B}"/>
              </a:ext>
            </a:extLst>
          </p:cNvPr>
          <p:cNvSpPr/>
          <p:nvPr/>
        </p:nvSpPr>
        <p:spPr>
          <a:xfrm>
            <a:off x="5791202" y="5939926"/>
            <a:ext cx="152400" cy="22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782609E2-0B99-D34A-8AD9-2EFBB2BA20C0}"/>
              </a:ext>
            </a:extLst>
          </p:cNvPr>
          <p:cNvSpPr/>
          <p:nvPr/>
        </p:nvSpPr>
        <p:spPr>
          <a:xfrm rot="16200000">
            <a:off x="8071340" y="1154724"/>
            <a:ext cx="679937" cy="2825258"/>
          </a:xfrm>
          <a:prstGeom prst="bentUpArrow">
            <a:avLst>
              <a:gd name="adj1" fmla="val 17428"/>
              <a:gd name="adj2" fmla="val 20049"/>
              <a:gd name="adj3" fmla="val 2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Bent-Up Arrow 18">
            <a:extLst>
              <a:ext uri="{FF2B5EF4-FFF2-40B4-BE49-F238E27FC236}">
                <a16:creationId xmlns:a16="http://schemas.microsoft.com/office/drawing/2014/main" id="{CBF022E6-609C-B345-8108-72A8733D5D0A}"/>
              </a:ext>
            </a:extLst>
          </p:cNvPr>
          <p:cNvSpPr/>
          <p:nvPr/>
        </p:nvSpPr>
        <p:spPr>
          <a:xfrm>
            <a:off x="7479322" y="5193306"/>
            <a:ext cx="2423743" cy="1423587"/>
          </a:xfrm>
          <a:prstGeom prst="bentUpArrow">
            <a:avLst>
              <a:gd name="adj1" fmla="val 7546"/>
              <a:gd name="adj2" fmla="val 12204"/>
              <a:gd name="adj3" fmla="val 4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A86F8-4237-7E45-B18E-8E75291DEF2E}"/>
              </a:ext>
            </a:extLst>
          </p:cNvPr>
          <p:cNvSpPr txBox="1"/>
          <p:nvPr/>
        </p:nvSpPr>
        <p:spPr>
          <a:xfrm>
            <a:off x="931065" y="1289538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u="sng"/>
              <a:t>SP DFT  </a:t>
            </a:r>
            <a:r>
              <a:rPr lang="da-DK" u="sng" err="1"/>
              <a:t>setup</a:t>
            </a:r>
            <a:r>
              <a:rPr lang="da-DK" u="sng"/>
              <a:t>:</a:t>
            </a:r>
          </a:p>
          <a:p>
            <a:r>
              <a:rPr lang="da-DK"/>
              <a:t>Mode: LCAO</a:t>
            </a:r>
          </a:p>
          <a:p>
            <a:r>
              <a:rPr lang="da-DK"/>
              <a:t>Basis set: </a:t>
            </a:r>
            <a:r>
              <a:rPr lang="da-DK" err="1"/>
              <a:t>dzp</a:t>
            </a:r>
            <a:endParaRPr lang="da-DK"/>
          </a:p>
          <a:p>
            <a:r>
              <a:rPr lang="da-DK" err="1"/>
              <a:t>Kpts</a:t>
            </a:r>
            <a:r>
              <a:rPr lang="da-DK"/>
              <a:t>=111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D6061C-951F-D243-9ABB-B8F8729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7" y="2872141"/>
            <a:ext cx="2275384" cy="37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9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4E9554-C898-644B-BF4F-7419E0AD945D}"/>
              </a:ext>
            </a:extLst>
          </p:cNvPr>
          <p:cNvSpPr txBox="1"/>
          <p:nvPr/>
        </p:nvSpPr>
        <p:spPr>
          <a:xfrm>
            <a:off x="117281" y="6540821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/>
              <a:t>2) </a:t>
            </a:r>
            <a:r>
              <a:rPr lang="da-DK" sz="1000" dirty="0" err="1"/>
              <a:t>Alexandrova</a:t>
            </a:r>
            <a:r>
              <a:rPr lang="da-DK" sz="1000" dirty="0"/>
              <a:t> et al., ACS </a:t>
            </a:r>
            <a:r>
              <a:rPr lang="da-DK" sz="1000" dirty="0" err="1"/>
              <a:t>Catal</a:t>
            </a:r>
            <a:r>
              <a:rPr lang="da-DK" sz="1000" dirty="0"/>
              <a:t>. 2017, 7, 3322−3335.</a:t>
            </a:r>
            <a:endParaRPr lang="en-I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/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463CBF-2FBA-B14E-8AE0-BAE1EE14D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4" y="3199728"/>
                <a:ext cx="1869743" cy="369332"/>
              </a:xfrm>
              <a:prstGeom prst="rect">
                <a:avLst/>
              </a:prstGeom>
              <a:blipFill>
                <a:blip r:embed="rId8"/>
                <a:stretch>
                  <a:fillRect l="-270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/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FD669-8768-8E4F-A109-64464976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1" y="3199728"/>
                <a:ext cx="1945084" cy="369332"/>
              </a:xfrm>
              <a:prstGeom prst="rect">
                <a:avLst/>
              </a:prstGeom>
              <a:blipFill>
                <a:blip r:embed="rId9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/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0EDA87-936C-EB4D-B804-27ED7915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51" y="3199728"/>
                <a:ext cx="1945084" cy="369332"/>
              </a:xfrm>
              <a:prstGeom prst="rect">
                <a:avLst/>
              </a:prstGeom>
              <a:blipFill>
                <a:blip r:embed="rId10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/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23BB-0ABC-6746-B736-4656F35A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64" y="3204167"/>
                <a:ext cx="1945084" cy="369332"/>
              </a:xfrm>
              <a:prstGeom prst="rect">
                <a:avLst/>
              </a:prstGeom>
              <a:blipFill>
                <a:blip r:embed="rId11"/>
                <a:stretch>
                  <a:fillRect l="-1935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/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A7B787-E393-B84B-BE6A-1BB5AE16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70" y="3199728"/>
                <a:ext cx="1945084" cy="369332"/>
              </a:xfrm>
              <a:prstGeom prst="rect">
                <a:avLst/>
              </a:prstGeom>
              <a:blipFill>
                <a:blip r:embed="rId12"/>
                <a:stretch>
                  <a:fillRect l="-1935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/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BBD153-A25B-F441-B641-FE2DEED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54" y="3199728"/>
                <a:ext cx="1945084" cy="369332"/>
              </a:xfrm>
              <a:prstGeom prst="rect">
                <a:avLst/>
              </a:prstGeom>
              <a:blipFill>
                <a:blip r:embed="rId13"/>
                <a:stretch>
                  <a:fillRect l="-2597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/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D66A84-87D6-424A-BD8A-39958FAD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70" y="6058799"/>
                <a:ext cx="1945084" cy="369332"/>
              </a:xfrm>
              <a:prstGeom prst="rect">
                <a:avLst/>
              </a:prstGeom>
              <a:blipFill>
                <a:blip r:embed="rId20"/>
                <a:stretch>
                  <a:fillRect l="-194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/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4230D0-2FA0-B94E-B0BB-4EA82A1D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23" y="6045917"/>
                <a:ext cx="1945084" cy="369332"/>
              </a:xfrm>
              <a:prstGeom prst="rect">
                <a:avLst/>
              </a:prstGeom>
              <a:blipFill>
                <a:blip r:embed="rId21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/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C27CE0-0813-FF4F-A4EE-C5AB4BB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1" y="6050356"/>
                <a:ext cx="2062103" cy="369332"/>
              </a:xfrm>
              <a:prstGeom prst="rect">
                <a:avLst/>
              </a:prstGeom>
              <a:blipFill>
                <a:blip r:embed="rId22"/>
                <a:stretch>
                  <a:fillRect l="-184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/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=0.504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9EF28-01AE-9849-9EF4-4B1F357E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5" y="6057410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18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/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C4C9E9-955E-EC45-B193-4996C3D3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61" y="6045917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/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537B2E-135D-9D4C-9996-9B405AD3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" y="6045917"/>
                <a:ext cx="1945084" cy="369332"/>
              </a:xfrm>
              <a:prstGeom prst="rect">
                <a:avLst/>
              </a:prstGeom>
              <a:blipFill>
                <a:blip r:embed="rId25"/>
                <a:stretch>
                  <a:fillRect l="-25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81B786D-01A2-1C4A-BAFD-33A609BF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688" y="50099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8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157EA-7FB2-7545-AAD8-F9DD40B6D8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576" y="655118"/>
            <a:ext cx="1797560" cy="247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1824A-9E3E-C146-98E5-224DAC1DA8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701" y="680649"/>
            <a:ext cx="1794377" cy="246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1A1B3-2A9F-1E48-964D-606A741293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581" y="677035"/>
            <a:ext cx="1797561" cy="2472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35D49-7E0C-2A41-BC41-C5B317F61B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36261" y="680649"/>
            <a:ext cx="1794377" cy="246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99A44-B0B6-784C-A89C-CA75C101A51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39188" y="664255"/>
            <a:ext cx="1797561" cy="2472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2B2FD7-8A3F-AF4F-A65B-38FA90C325F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2097" y="674815"/>
            <a:ext cx="1797562" cy="24729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333CC0-B842-BC4D-B257-5EEB2E40075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6537" y="3560068"/>
            <a:ext cx="1806962" cy="2485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02BCC-3064-FB4E-8A36-3B080434109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5913" y="3573499"/>
            <a:ext cx="1815316" cy="24973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33F12-E47C-DB4E-ADA5-E4E0DC9721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410" y="3558807"/>
            <a:ext cx="1808794" cy="24883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787421-A6E7-984D-B464-063731B4CB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1848" y="3572271"/>
            <a:ext cx="1816209" cy="24985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723071-0194-8044-BA34-6D395D9916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01" y="3580553"/>
            <a:ext cx="1813415" cy="24947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77F348-4744-A74D-9DD9-D5419A0C75E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41688" y="3648935"/>
            <a:ext cx="1815092" cy="24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4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E0-094A-5C4C-83EA-BBE8E1F7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00" y="370486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DC1DB-97C8-4345-800A-5D0BF5E1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6" y="1255820"/>
            <a:ext cx="5621841" cy="421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2BC14-F9F5-E84C-8A88-5E75AC95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8643"/>
            <a:ext cx="5827495" cy="4373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5DC842-3519-AA4C-BB3B-EAFC7355B1C9}"/>
              </a:ext>
            </a:extLst>
          </p:cNvPr>
          <p:cNvSpPr txBox="1">
            <a:spLocks/>
          </p:cNvSpPr>
          <p:nvPr/>
        </p:nvSpPr>
        <p:spPr>
          <a:xfrm>
            <a:off x="7367239" y="370486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8</a:t>
            </a:r>
            <a:r>
              <a:rPr lang="da-DK" dirty="0"/>
              <a:t> Success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8565D-B0B1-F54D-A6B4-55892212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2095059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CEEE7-DB4C-3741-B91D-AE00E641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08" y="2192543"/>
            <a:ext cx="1797560" cy="2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/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2F8A68-9C43-BC44-9467-F4D8E869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" y="6128434"/>
                <a:ext cx="1945084" cy="338554"/>
              </a:xfrm>
              <a:prstGeom prst="rect">
                <a:avLst/>
              </a:prstGeom>
              <a:blipFill>
                <a:blip r:embed="rId2"/>
                <a:stretch>
                  <a:fillRect l="-1961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/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=0.019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CE1CA-1158-9A44-8028-98533DCF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88" y="6128434"/>
                <a:ext cx="1746312" cy="338554"/>
              </a:xfrm>
              <a:prstGeom prst="rect">
                <a:avLst/>
              </a:prstGeom>
              <a:blipFill>
                <a:blip r:embed="rId3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/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317CAE-3023-1343-B47A-3B3D9242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537" y="6232567"/>
                <a:ext cx="1746312" cy="338554"/>
              </a:xfrm>
              <a:prstGeom prst="rect">
                <a:avLst/>
              </a:prstGeom>
              <a:blipFill>
                <a:blip r:embed="rId4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/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7D7ECF-AAB4-2649-9008-7609144D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480" y="3108198"/>
                <a:ext cx="1746312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/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I1: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E3733-F7E6-054A-A778-1CBE7A8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84" y="3104433"/>
                <a:ext cx="1746312" cy="338554"/>
              </a:xfrm>
              <a:prstGeom prst="rect">
                <a:avLst/>
              </a:prstGeom>
              <a:blipFill>
                <a:blip r:embed="rId6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/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172016-1AC3-0348-8BFD-D6AE47CA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0" y="3108198"/>
                <a:ext cx="1746312" cy="338554"/>
              </a:xfrm>
              <a:prstGeom prst="rect">
                <a:avLst/>
              </a:prstGeom>
              <a:blipFill>
                <a:blip r:embed="rId7"/>
                <a:stretch>
                  <a:fillRect l="-143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/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=0.186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B44A0-9937-034F-AC0B-62D2E20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77" y="3094441"/>
                <a:ext cx="1746312" cy="338554"/>
              </a:xfrm>
              <a:prstGeom prst="rect">
                <a:avLst/>
              </a:prstGeom>
              <a:blipFill>
                <a:blip r:embed="rId8"/>
                <a:stretch>
                  <a:fillRect l="-21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E6B7C7CC-ECE2-964A-90E4-FDF0EC4C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761212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Structural</a:t>
            </a:r>
            <a:r>
              <a:rPr lang="da-DK" dirty="0"/>
              <a:t> Evolution from Pt</a:t>
            </a:r>
            <a:r>
              <a:rPr lang="da-DK" baseline="-25000" dirty="0"/>
              <a:t>7</a:t>
            </a:r>
            <a:r>
              <a:rPr lang="da-DK" dirty="0"/>
              <a:t> to Pt</a:t>
            </a:r>
            <a:r>
              <a:rPr lang="da-DK" baseline="-25000" dirty="0"/>
              <a:t>13</a:t>
            </a:r>
            <a:r>
              <a:rPr lang="da-DK" dirty="0"/>
              <a:t>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AA857D2-EEAF-7142-8E72-203C1B33B6B7}"/>
              </a:ext>
            </a:extLst>
          </p:cNvPr>
          <p:cNvSpPr/>
          <p:nvPr/>
        </p:nvSpPr>
        <p:spPr>
          <a:xfrm>
            <a:off x="5548897" y="1972441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4ABD0B0-3327-6D41-9310-25791B9081AD}"/>
              </a:ext>
            </a:extLst>
          </p:cNvPr>
          <p:cNvSpPr/>
          <p:nvPr/>
        </p:nvSpPr>
        <p:spPr>
          <a:xfrm rot="10800000">
            <a:off x="6019302" y="5129300"/>
            <a:ext cx="1532127" cy="26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C4E444E-2331-CD4D-AC25-0090D79A387C}"/>
              </a:ext>
            </a:extLst>
          </p:cNvPr>
          <p:cNvSpPr/>
          <p:nvPr/>
        </p:nvSpPr>
        <p:spPr>
          <a:xfrm>
            <a:off x="9329222" y="3473765"/>
            <a:ext cx="311293" cy="597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86E900-F89A-A94C-B4C0-1F545E4BA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220" y="737431"/>
            <a:ext cx="1705926" cy="234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0EF6B-E46D-334F-BB71-CAA7BF250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162" y="745963"/>
            <a:ext cx="1705925" cy="2346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1A461-83E5-924A-8630-C098E4BF26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7659" y="711900"/>
            <a:ext cx="1723624" cy="2371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D5C14-5D68-3E4F-A78F-7ADE929FE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785" y="737431"/>
            <a:ext cx="1720572" cy="2367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1A2F7-20A4-E247-A835-21A539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2030" y="4168266"/>
            <a:ext cx="1536970" cy="2114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BF1191-1A05-8E4C-AEAA-C6F2D7CE9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75" y="3721564"/>
            <a:ext cx="1749553" cy="24068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B76FB8-3C92-C248-BF61-D5B48C2A00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3428" y="3721564"/>
            <a:ext cx="1749553" cy="2406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A52E57-309E-3045-A259-CE30728DE7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2981" y="3721565"/>
            <a:ext cx="1749553" cy="2406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/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600" dirty="0"/>
                  <a:t>I2: </a:t>
                </a:r>
                <a14:m>
                  <m:oMath xmlns:m="http://schemas.openxmlformats.org/officeDocument/2006/math">
                    <m:r>
                      <a:rPr lang="da-DK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F4A416-BAC4-E747-994B-BB72A2C6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51" y="6098019"/>
                <a:ext cx="1746312" cy="338554"/>
              </a:xfrm>
              <a:prstGeom prst="rect">
                <a:avLst/>
              </a:prstGeom>
              <a:blipFill>
                <a:blip r:embed="rId17"/>
                <a:stretch>
                  <a:fillRect l="-1449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2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02A9-E6BA-F64C-8495-BFD8BA1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0" y="755048"/>
            <a:ext cx="1398868" cy="192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7791-F10E-594E-88C6-2BD7B4C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16" y="755048"/>
            <a:ext cx="1416375" cy="1948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065F-9DD1-AD47-8543-6D46D724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0" y="2780962"/>
            <a:ext cx="1398869" cy="1924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16B58-AE5A-FF48-8C87-027F2198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89" y="2809465"/>
            <a:ext cx="1217095" cy="1924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23475-836F-9447-9734-369F28C1D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90" y="4782789"/>
            <a:ext cx="1398868" cy="192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62598-E679-0E4E-81B3-0F47D4F45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12" y="4782789"/>
            <a:ext cx="1398869" cy="19244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E069CE-5622-2A4E-A365-CDD165B3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36" y="76426"/>
            <a:ext cx="8108932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Oxidation of Pt</a:t>
            </a:r>
            <a:r>
              <a:rPr lang="da-DK" baseline="-25000" dirty="0"/>
              <a:t>7</a:t>
            </a:r>
            <a:r>
              <a:rPr lang="da-DK" dirty="0"/>
              <a:t>, Pt</a:t>
            </a:r>
            <a:r>
              <a:rPr lang="da-DK" baseline="-25000" dirty="0"/>
              <a:t>10</a:t>
            </a:r>
            <a:r>
              <a:rPr lang="da-DK" dirty="0"/>
              <a:t> and Pt</a:t>
            </a:r>
            <a:r>
              <a:rPr lang="da-DK" baseline="-25000" dirty="0"/>
              <a:t>13</a:t>
            </a:r>
            <a:r>
              <a:rPr lang="da-DK" dirty="0"/>
              <a:t>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/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C571D-5270-4147-8329-2E8829A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96" y="755048"/>
                <a:ext cx="2016578" cy="270652"/>
              </a:xfrm>
              <a:prstGeom prst="rect">
                <a:avLst/>
              </a:prstGeom>
              <a:blipFill>
                <a:blip r:embed="rId8"/>
                <a:stretch>
                  <a:fillRect l="-1875" t="-4348" r="-6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/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F1C7E1-D0E9-EE46-B81C-C834730EE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869" y="2807848"/>
                <a:ext cx="2366032" cy="270652"/>
              </a:xfrm>
              <a:prstGeom prst="rect">
                <a:avLst/>
              </a:prstGeom>
              <a:blipFill>
                <a:blip r:embed="rId9"/>
                <a:stretch>
                  <a:fillRect l="-1596" t="-4545" r="-5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/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8F6AC-1439-2148-A137-B91570C6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4860648"/>
                <a:ext cx="2237792" cy="270652"/>
              </a:xfrm>
              <a:prstGeom prst="rect">
                <a:avLst/>
              </a:prstGeom>
              <a:blipFill>
                <a:blip r:embed="rId10"/>
                <a:stretch>
                  <a:fillRect l="-2260" t="-4545" r="-56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550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B5A0-3E72-624C-BF03-0F328C55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498" y="264765"/>
            <a:ext cx="2830551" cy="660786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2AC84-637A-EF43-B3A8-B6D767B9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Pt</a:t>
            </a:r>
            <a:r>
              <a:rPr lang="en-US" baseline="-25000" dirty="0"/>
              <a:t>13</a:t>
            </a:r>
            <a:r>
              <a:rPr lang="en-US" dirty="0"/>
              <a:t>O</a:t>
            </a:r>
            <a:r>
              <a:rPr lang="en-US" baseline="-25000" dirty="0"/>
              <a:t>26</a:t>
            </a:r>
            <a:r>
              <a:rPr lang="en-US" dirty="0"/>
              <a:t> compositions need to do GO.</a:t>
            </a:r>
          </a:p>
          <a:p>
            <a:endParaRPr lang="en-US" dirty="0"/>
          </a:p>
          <a:p>
            <a:r>
              <a:rPr lang="en-US" dirty="0"/>
              <a:t>We need to see how the catalytic property changes by transformation  from cluster to single layer Pt-oxide structures and also size effect.</a:t>
            </a:r>
          </a:p>
          <a:p>
            <a:endParaRPr lang="en-US" dirty="0"/>
          </a:p>
          <a:p>
            <a:r>
              <a:rPr lang="en-US" dirty="0"/>
              <a:t>It will be interesting to know the catalytic properties with respect to ensemble average of different low-lying isomers.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8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2AAD-F9C5-5D47-9175-B00E7AD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61" y="56272"/>
            <a:ext cx="8943277" cy="57272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dirty="0" err="1"/>
              <a:t>Lowest</a:t>
            </a:r>
            <a:r>
              <a:rPr lang="da-DK" dirty="0"/>
              <a:t> Energy </a:t>
            </a:r>
            <a:r>
              <a:rPr lang="da-DK" dirty="0" err="1"/>
              <a:t>Structures</a:t>
            </a:r>
            <a:r>
              <a:rPr lang="da-DK" dirty="0"/>
              <a:t> of Pt</a:t>
            </a:r>
            <a:r>
              <a:rPr lang="da-DK" baseline="-25000" dirty="0"/>
              <a:t>7</a:t>
            </a:r>
            <a:r>
              <a:rPr lang="da-DK" dirty="0"/>
              <a:t> </a:t>
            </a:r>
            <a:r>
              <a:rPr lang="da-DK" dirty="0" err="1"/>
              <a:t>clusters</a:t>
            </a:r>
            <a:r>
              <a:rPr lang="da-DK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/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311B7-6794-8E43-B08E-6B83854D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03" y="3124292"/>
                <a:ext cx="1945084" cy="369332"/>
              </a:xfrm>
              <a:prstGeom prst="rect">
                <a:avLst/>
              </a:prstGeom>
              <a:blipFill>
                <a:blip r:embed="rId2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/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0A853A-443A-444B-97E7-8FB2B707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83" y="3124292"/>
                <a:ext cx="1945084" cy="369332"/>
              </a:xfrm>
              <a:prstGeom prst="rect">
                <a:avLst/>
              </a:prstGeom>
              <a:blipFill>
                <a:blip r:embed="rId3"/>
                <a:stretch>
                  <a:fillRect l="-19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/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3BD5B-3B26-E048-A150-9A98CD33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776" y="3124292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1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/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227A1-A68C-3E4C-8616-FC47C5D8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60" y="3124292"/>
                <a:ext cx="1869743" cy="369332"/>
              </a:xfrm>
              <a:prstGeom prst="rect">
                <a:avLst/>
              </a:prstGeom>
              <a:blipFill>
                <a:blip r:embed="rId5"/>
                <a:stretch>
                  <a:fillRect l="-202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/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I5: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572848-DD6E-8446-ACA9-9E313928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2" y="3104511"/>
                <a:ext cx="1945084" cy="369332"/>
              </a:xfrm>
              <a:prstGeom prst="rect">
                <a:avLst/>
              </a:prstGeom>
              <a:blipFill>
                <a:blip r:embed="rId6"/>
                <a:stretch>
                  <a:fillRect l="-194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/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I6: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6BB808-0D0F-3A4C-A3DA-C969B6DA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070" y="3084229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/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I7: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2BAB11-787B-0A43-BC98-4CDA9FD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6232195"/>
                <a:ext cx="1945084" cy="369332"/>
              </a:xfrm>
              <a:prstGeom prst="rect">
                <a:avLst/>
              </a:prstGeom>
              <a:blipFill>
                <a:blip r:embed="rId15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/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I8: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DB1BB5-CC24-9D4C-9075-60802642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57" y="6190788"/>
                <a:ext cx="1945084" cy="369332"/>
              </a:xfrm>
              <a:prstGeom prst="rect">
                <a:avLst/>
              </a:prstGeom>
              <a:blipFill>
                <a:blip r:embed="rId18"/>
                <a:stretch>
                  <a:fillRect l="-259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/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I9: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5D0C3D-F2F7-9E47-83CB-5242E422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44" y="6180953"/>
                <a:ext cx="1945084" cy="369332"/>
              </a:xfrm>
              <a:prstGeom prst="rect">
                <a:avLst/>
              </a:prstGeom>
              <a:blipFill>
                <a:blip r:embed="rId19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/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I10: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=0.498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CA4E66-BED6-494F-A4F8-9CBCE78F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8" y="6185274"/>
                <a:ext cx="2062103" cy="369332"/>
              </a:xfrm>
              <a:prstGeom prst="rect">
                <a:avLst/>
              </a:prstGeom>
              <a:blipFill>
                <a:blip r:embed="rId23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/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FE940E-FD9D-104E-8AF4-EB88C9B8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17" y="6183174"/>
                <a:ext cx="2062103" cy="369332"/>
              </a:xfrm>
              <a:prstGeom prst="rect">
                <a:avLst/>
              </a:prstGeom>
              <a:blipFill>
                <a:blip r:embed="rId24"/>
                <a:stretch>
                  <a:fillRect l="-24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/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=0.702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A5751A-9A28-D942-92E8-86D52CAAC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100" y="6175325"/>
                <a:ext cx="2062103" cy="369332"/>
              </a:xfrm>
              <a:prstGeom prst="rect">
                <a:avLst/>
              </a:prstGeom>
              <a:blipFill>
                <a:blip r:embed="rId25"/>
                <a:stretch>
                  <a:fillRect l="-245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25EE15-A6D1-CF4D-A82C-E3E62E178DDE}"/>
              </a:ext>
            </a:extLst>
          </p:cNvPr>
          <p:cNvSpPr/>
          <p:nvPr/>
        </p:nvSpPr>
        <p:spPr>
          <a:xfrm>
            <a:off x="296589" y="6555507"/>
            <a:ext cx="3421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/>
              <a:t>1) </a:t>
            </a:r>
            <a:r>
              <a:rPr lang="en-IN" sz="1000" dirty="0" err="1"/>
              <a:t>Alexandrova</a:t>
            </a:r>
            <a:r>
              <a:rPr lang="da-DK" sz="1000" dirty="0"/>
              <a:t> et al., </a:t>
            </a:r>
            <a:r>
              <a:rPr lang="en-IN" sz="1000" dirty="0"/>
              <a:t>J. Phys. Chem. Lett. 2018, 9, 1696−1702.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46595-79F3-024C-BD5B-AB47F26B11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194" y="734382"/>
            <a:ext cx="1705926" cy="23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F24BC-BECD-3948-8EB4-53FC2F72E19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1136" y="742914"/>
            <a:ext cx="1705925" cy="234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54ECB-75B1-5A49-B537-37A4ED2E4C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04220" y="742914"/>
            <a:ext cx="1705924" cy="2346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BF51F-012C-154F-8B9C-DC7DDEA70A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1061" y="743572"/>
            <a:ext cx="1715051" cy="2359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A2B92-9443-4341-99C8-8AEFF456FD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4076" y="757816"/>
            <a:ext cx="1705924" cy="2346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BDB23A-BFCF-1741-8008-B38B82DE345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0112" y="751461"/>
            <a:ext cx="1715051" cy="2359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B1ECC0-A109-2A41-B9B7-A4DB17E98D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7406" y="3606263"/>
            <a:ext cx="1869743" cy="2572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59875C-0820-4949-B443-9D97EA6ACE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11519" y="3595354"/>
            <a:ext cx="1875013" cy="2579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43A51-5D33-0E4B-865A-6CB24030D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38364" y="3606220"/>
            <a:ext cx="1875012" cy="2579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2DF58B-2BFD-F643-A20F-2AE4F0E9941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36399" y="3625999"/>
            <a:ext cx="1877461" cy="25828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C95B9A-71D1-524E-BA38-8210FAAEBF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7250" y="3606218"/>
            <a:ext cx="1875012" cy="257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08594F-3F89-584E-915F-24C9443C481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801124" y="3599014"/>
            <a:ext cx="1875012" cy="25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091C9-66C4-F347-BADA-34D63A7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734252"/>
            <a:ext cx="3663461" cy="455489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Success 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E93BB-E81D-B74D-A5B1-33B46BF3FE75}"/>
              </a:ext>
            </a:extLst>
          </p:cNvPr>
          <p:cNvSpPr txBox="1">
            <a:spLocks/>
          </p:cNvSpPr>
          <p:nvPr/>
        </p:nvSpPr>
        <p:spPr>
          <a:xfrm>
            <a:off x="8528539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12</a:t>
            </a:r>
            <a:r>
              <a:rPr lang="da-DK" dirty="0"/>
              <a:t> Success rate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2C6A4-4637-5E4D-86F3-84BF960875CA}"/>
              </a:ext>
            </a:extLst>
          </p:cNvPr>
          <p:cNvSpPr txBox="1">
            <a:spLocks/>
          </p:cNvSpPr>
          <p:nvPr/>
        </p:nvSpPr>
        <p:spPr>
          <a:xfrm>
            <a:off x="4338094" y="734251"/>
            <a:ext cx="3663461" cy="455489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Pt</a:t>
            </a:r>
            <a:r>
              <a:rPr lang="da-DK" baseline="-25000" dirty="0"/>
              <a:t>7</a:t>
            </a:r>
            <a:r>
              <a:rPr lang="da-DK" dirty="0"/>
              <a:t> O</a:t>
            </a:r>
            <a:r>
              <a:rPr lang="da-DK" baseline="-25000" dirty="0"/>
              <a:t>10</a:t>
            </a:r>
            <a:r>
              <a:rPr lang="da-DK" dirty="0"/>
              <a:t> Success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06037-B00C-2441-9D26-DB7831CC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1" y="3447518"/>
            <a:ext cx="3921625" cy="294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3D50-C562-B14D-B874-FFC33826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8" y="3429000"/>
            <a:ext cx="3921625" cy="2943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282E7-106E-0847-8CCA-9C8D3ADF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93" y="3492635"/>
            <a:ext cx="3780141" cy="2837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DAC523-E9E9-5D4A-A504-AFD4ECC9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24" y="1268208"/>
            <a:ext cx="1820277" cy="2140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7E1C9-18B0-F944-BF0D-0E9323288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43" y="1268208"/>
            <a:ext cx="1820277" cy="2140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4836A-0B22-DB44-89FC-27E518122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5" y="1268209"/>
            <a:ext cx="1820277" cy="21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/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I4: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49271B-ABB6-2C4E-A031-B8512CD11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8" y="2215224"/>
                <a:ext cx="1945084" cy="369332"/>
              </a:xfrm>
              <a:prstGeom prst="rect">
                <a:avLst/>
              </a:prstGeom>
              <a:blipFill>
                <a:blip r:embed="rId4"/>
                <a:stretch>
                  <a:fillRect l="-326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E6C9278-0209-A648-AACD-FC7AD5F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4" y="519750"/>
            <a:ext cx="2228285" cy="17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39618A-FC27-344F-BCB6-DDF2C50A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42" y="50180"/>
            <a:ext cx="9587992" cy="59046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da-DK" dirty="0" err="1"/>
              <a:t>Structural</a:t>
            </a:r>
            <a:r>
              <a:rPr lang="da-DK" dirty="0"/>
              <a:t> Evolution of Pt</a:t>
            </a:r>
            <a:r>
              <a:rPr lang="da-DK" baseline="-25000" dirty="0"/>
              <a:t>7 </a:t>
            </a:r>
            <a:r>
              <a:rPr lang="da-DK" dirty="0"/>
              <a:t> with increasing O</a:t>
            </a:r>
            <a:r>
              <a:rPr lang="da-DK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/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I1: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15715D-7C12-2C4E-85CD-8E5653B2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2" y="932759"/>
                <a:ext cx="1869743" cy="369332"/>
              </a:xfrm>
              <a:prstGeom prst="rect">
                <a:avLst/>
              </a:prstGeom>
              <a:blipFill>
                <a:blip r:embed="rId6"/>
                <a:stretch>
                  <a:fillRect l="-201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/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9B44-8E2C-A343-A70C-C2EF0239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62" y="6257136"/>
                <a:ext cx="1945084" cy="369332"/>
              </a:xfrm>
              <a:prstGeom prst="rect">
                <a:avLst/>
              </a:prstGeom>
              <a:blipFill>
                <a:blip r:embed="rId7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/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I3: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CD1F12-B106-DD44-831D-C5B8CF5A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" y="6275627"/>
                <a:ext cx="1816844" cy="369332"/>
              </a:xfrm>
              <a:prstGeom prst="rect">
                <a:avLst/>
              </a:prstGeom>
              <a:blipFill>
                <a:blip r:embed="rId20"/>
                <a:stretch>
                  <a:fillRect l="-208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AAA8D90-3EEF-B941-B9A6-C34FDBE7D8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553" y="4788527"/>
            <a:ext cx="1600188" cy="148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/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I2: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CD62D7-001F-0D45-ADE8-234E42EA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7" y="4210821"/>
                <a:ext cx="1816844" cy="369332"/>
              </a:xfrm>
              <a:prstGeom prst="rect">
                <a:avLst/>
              </a:prstGeom>
              <a:blipFill>
                <a:blip r:embed="rId22"/>
                <a:stretch>
                  <a:fillRect l="-2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8C691B3-00F4-7044-92DF-288A1CC8F2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594" y="2471362"/>
            <a:ext cx="1579647" cy="16525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DB6DEE-3080-3D4A-BB80-4B816C9E5B83}"/>
              </a:ext>
            </a:extLst>
          </p:cNvPr>
          <p:cNvCxnSpPr>
            <a:cxnSpLocks/>
          </p:cNvCxnSpPr>
          <p:nvPr/>
        </p:nvCxnSpPr>
        <p:spPr>
          <a:xfrm>
            <a:off x="10204317" y="3634784"/>
            <a:ext cx="8018" cy="12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6F98F74-BFED-B44D-AB2C-D6582DAE5E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39349" y="3758629"/>
            <a:ext cx="4572986" cy="102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F78C37-EF12-C243-8E00-84598849B169}"/>
              </a:ext>
            </a:extLst>
          </p:cNvPr>
          <p:cNvSpPr txBox="1"/>
          <p:nvPr/>
        </p:nvSpPr>
        <p:spPr>
          <a:xfrm>
            <a:off x="6096000" y="870926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888D9-A021-EF4B-93B1-269678319E16}"/>
              </a:ext>
            </a:extLst>
          </p:cNvPr>
          <p:cNvSpPr txBox="1"/>
          <p:nvPr/>
        </p:nvSpPr>
        <p:spPr>
          <a:xfrm>
            <a:off x="7912106" y="841928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85B43-57E0-244B-B009-1BD59B345B81}"/>
              </a:ext>
            </a:extLst>
          </p:cNvPr>
          <p:cNvSpPr txBox="1"/>
          <p:nvPr/>
        </p:nvSpPr>
        <p:spPr>
          <a:xfrm>
            <a:off x="9564763" y="833784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CFFA4-DE86-6F41-810E-AF8D3DE67B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0461" y="1406093"/>
            <a:ext cx="1775075" cy="20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A4107-950E-3247-A425-6E396DE60A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8621" y="3890703"/>
            <a:ext cx="2002180" cy="2354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39178-3629-A548-B126-DA72FC26C9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9936" y="1316083"/>
            <a:ext cx="1980353" cy="2328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B434E-AE42-DA44-A50A-704FC80F7E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6745" y="1318601"/>
            <a:ext cx="1969705" cy="2316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332AB-C3B8-5145-A2C2-A98B2D497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91300" y="1303569"/>
            <a:ext cx="2002180" cy="2354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2D728-4E5A-8D42-9D22-FAC1ECB239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94910" y="3890703"/>
            <a:ext cx="2002180" cy="23543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92199C-7158-5746-A901-DF7D04F1F9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11198" y="3883178"/>
            <a:ext cx="2002181" cy="23543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95A173-6920-774D-9D49-43AA5F3A7A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76943" y="3885192"/>
            <a:ext cx="2002180" cy="23543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D8AC59-ECFD-2E4D-AD59-31EAE12A789F}"/>
              </a:ext>
            </a:extLst>
          </p:cNvPr>
          <p:cNvSpPr txBox="1"/>
          <p:nvPr/>
        </p:nvSpPr>
        <p:spPr>
          <a:xfrm>
            <a:off x="5639349" y="6287991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714A5-C6E0-4043-B808-83A94DD31D9A}"/>
              </a:ext>
            </a:extLst>
          </p:cNvPr>
          <p:cNvSpPr txBox="1"/>
          <p:nvPr/>
        </p:nvSpPr>
        <p:spPr>
          <a:xfrm>
            <a:off x="8166809" y="6287991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81B3-FA0F-3C4C-8FEF-0159F8DBD30D}"/>
              </a:ext>
            </a:extLst>
          </p:cNvPr>
          <p:cNvSpPr txBox="1"/>
          <p:nvPr/>
        </p:nvSpPr>
        <p:spPr>
          <a:xfrm>
            <a:off x="10255721" y="6264358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  <a:r>
              <a:rPr lang="en-US" baseline="-25000" dirty="0"/>
              <a:t>7</a:t>
            </a:r>
            <a:r>
              <a:rPr lang="en-US" dirty="0"/>
              <a:t>O</a:t>
            </a:r>
            <a:r>
              <a:rPr lang="en-US" baseline="-25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517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D4DF3E-2A0B-1847-BE42-8FBD870D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5" y="89091"/>
            <a:ext cx="7762672" cy="57239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Diagram for Pt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a-DK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(x=0) + CO</a:t>
            </a:r>
            <a:endParaRPr lang="da-DK" sz="3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88C68-25E8-D54F-86F0-0271BDE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" y="793710"/>
            <a:ext cx="1499030" cy="176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1ABDB-1110-B142-8DE8-42DF034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98" y="793707"/>
            <a:ext cx="1499030" cy="17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244E-50A8-3D45-AD83-8DB624A3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13" y="787429"/>
            <a:ext cx="1499033" cy="176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D8506-C056-B140-B0A5-9964FE47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17" y="799980"/>
            <a:ext cx="1499033" cy="176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B88EF-F98A-0F4B-9800-BE039726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611" y="795063"/>
            <a:ext cx="1499033" cy="1762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F4C124-15D5-B54C-AAC1-3E344B8E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416" y="793706"/>
            <a:ext cx="1499033" cy="1762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9053C-1FF8-974D-B991-6EA4FC34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043" y="793707"/>
            <a:ext cx="1499033" cy="176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/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6DA0F1-4F7E-A142-BEE6-F7C6D511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" y="2556423"/>
                <a:ext cx="135671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/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030C18-6F20-CB4F-8661-86AF2F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98" y="2556423"/>
                <a:ext cx="12717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/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4CD823-6F17-8442-A262-2C912963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2563908"/>
                <a:ext cx="1271758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/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936A5-28C7-E54B-9866-B70931D2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96" y="2556423"/>
                <a:ext cx="1271758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/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6B7449-33A3-AA47-BF1B-E3DB064F0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70" y="2559140"/>
                <a:ext cx="1271758" cy="276999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/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0A2279-66F8-DD41-8300-C6AEEBB8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59" y="2550148"/>
                <a:ext cx="1271758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/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790A5-26BA-434B-A71C-D9DD1F55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87" y="2557782"/>
                <a:ext cx="1271758" cy="276999"/>
              </a:xfrm>
              <a:prstGeom prst="rect">
                <a:avLst/>
              </a:prstGeom>
              <a:blipFill>
                <a:blip r:embed="rId1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229A6342-E53E-6249-ACCB-206E344EA1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7918" y="3299415"/>
            <a:ext cx="1499034" cy="1762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4BA07D-BB62-A047-A6CA-140279A079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659" y="3299414"/>
            <a:ext cx="1499034" cy="176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7FE708-7D99-084A-B4D6-55BADF68C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3043" y="3299413"/>
            <a:ext cx="1499033" cy="1762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931CCD-93BB-934B-B750-5C0244503B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1416" y="3299412"/>
            <a:ext cx="1499033" cy="17627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136DA-48CF-DF4F-AFDD-04D8628B6E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8497" y="3288803"/>
            <a:ext cx="1499031" cy="1762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CDFD6-9CD5-6D4C-B7B6-A73974710EE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4613" y="3288799"/>
            <a:ext cx="1499031" cy="17627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6BD62E-914C-724B-94B9-D71CA2A807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643" y="3299412"/>
            <a:ext cx="1490005" cy="175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/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I1: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034E3-DE01-6C4A-95C1-90D45392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116" y="5062133"/>
                <a:ext cx="1356718" cy="276999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/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I2: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5B6984-E945-4047-A190-4819D883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748" y="5049581"/>
                <a:ext cx="1271758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/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I3: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C669C-8977-1D44-BF6F-814A225A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465" y="5062131"/>
                <a:ext cx="1271758" cy="276999"/>
              </a:xfrm>
              <a:prstGeom prst="rect">
                <a:avLst/>
              </a:prstGeom>
              <a:blipFill>
                <a:blip r:embed="rId2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/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I4: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CCB0D2-7630-3546-BAA5-6E8B4E81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78" y="5049580"/>
                <a:ext cx="1271758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/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I5: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AB68B8-1A34-0D49-84ED-02944A88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131" y="5062131"/>
                <a:ext cx="1271758" cy="276999"/>
              </a:xfrm>
              <a:prstGeom prst="rect">
                <a:avLst/>
              </a:prstGeom>
              <a:blipFill>
                <a:blip r:embed="rId2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/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I6: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99AE8A-EC42-C94A-BA90-5C256561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33" y="5049579"/>
                <a:ext cx="1271758" cy="276999"/>
              </a:xfrm>
              <a:prstGeom prst="rect">
                <a:avLst/>
              </a:prstGeom>
              <a:blipFill>
                <a:blip r:embed="rId2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/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1200" dirty="0"/>
                  <a:t>I7: </a:t>
                </a:r>
                <a14:m>
                  <m:oMath xmlns:m="http://schemas.openxmlformats.org/officeDocument/2006/math">
                    <m:r>
                      <a:rPr lang="da-DK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</m:oMath>
                </a14:m>
                <a:endParaRPr lang="da-DK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866D4-2FE0-B141-97B7-B365C35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4" y="5049578"/>
                <a:ext cx="1263744" cy="276999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77079</TotalTime>
  <Words>2767</Words>
  <Application>Microsoft Macintosh PowerPoint</Application>
  <PresentationFormat>Widescreen</PresentationFormat>
  <Paragraphs>536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Office Theme</vt:lpstr>
      <vt:lpstr>Stability and Oxidation of Supported (α-Al2O3 (0001)) Pt-clusters</vt:lpstr>
      <vt:lpstr>Aim of the Project</vt:lpstr>
      <vt:lpstr>Gas phase Pt clusters</vt:lpstr>
      <vt:lpstr>α -Al2O3 Surface Preparation (0001)</vt:lpstr>
      <vt:lpstr>On-the fly Fitting of KRR Model</vt:lpstr>
      <vt:lpstr>Lowest Energy Structures of Pt7 clusters </vt:lpstr>
      <vt:lpstr>Pt7 Success rate</vt:lpstr>
      <vt:lpstr>Structural Evolution of Pt7  with increasing O2</vt:lpstr>
      <vt:lpstr>Energy Level Diagram for Pt7Ox(x=0) + CO</vt:lpstr>
      <vt:lpstr>Energy Level Diagram for Pt7Ox(x=0,4) + CO</vt:lpstr>
      <vt:lpstr>Energy Level Diagram for Pt7Ox(x=0,10) + CO</vt:lpstr>
      <vt:lpstr>PowerPoint Presentation</vt:lpstr>
      <vt:lpstr>PowerPoint Presentation</vt:lpstr>
      <vt:lpstr>Stability of Pt7  Oxides</vt:lpstr>
      <vt:lpstr>Adsorption Energies of CO</vt:lpstr>
      <vt:lpstr>GM structures for Pt-Oxide/Al2O3Clusters and Ads./Chem. of CO </vt:lpstr>
      <vt:lpstr>Success Rate of Pt-Oxides with CO Chemisorption </vt:lpstr>
      <vt:lpstr>PowerPoint Presentation</vt:lpstr>
      <vt:lpstr>Stability of Pt7-Oxides with CO  </vt:lpstr>
      <vt:lpstr>PowerPoint Presentation</vt:lpstr>
      <vt:lpstr>PowerPoint Presentation</vt:lpstr>
      <vt:lpstr>Fig 2</vt:lpstr>
      <vt:lpstr>PowerPoint Presentation</vt:lpstr>
      <vt:lpstr>Fig 3</vt:lpstr>
      <vt:lpstr>PowerPoint Presentation</vt:lpstr>
      <vt:lpstr>Fig 4</vt:lpstr>
      <vt:lpstr>PowerPoint Presentation</vt:lpstr>
      <vt:lpstr>Fig 5</vt:lpstr>
      <vt:lpstr>Extra Stability of Pt7O2CO</vt:lpstr>
      <vt:lpstr>Fig 6</vt:lpstr>
      <vt:lpstr>Fig 7</vt:lpstr>
      <vt:lpstr>Fig 8</vt:lpstr>
      <vt:lpstr>Fig 9</vt:lpstr>
      <vt:lpstr>PowerPoint Presentation</vt:lpstr>
      <vt:lpstr>PowerPoint Presentation</vt:lpstr>
      <vt:lpstr>PowerPoint Presentation</vt:lpstr>
      <vt:lpstr>Lowest Energy Structures of Pt7 + x O2 Clusters</vt:lpstr>
      <vt:lpstr>Lowest Energy Structures of Pt7 + x O2 Clusters</vt:lpstr>
      <vt:lpstr>Lowest Energy Structures of Pt7 + x O2 Clusters</vt:lpstr>
      <vt:lpstr>Lowest Energy Structures of Pt10 clusters </vt:lpstr>
      <vt:lpstr>Pt10 Success rate</vt:lpstr>
      <vt:lpstr>Structural Evolution of Pt10  with increasing O2</vt:lpstr>
      <vt:lpstr>Stability of Pt10  Oxides with increasing O2</vt:lpstr>
      <vt:lpstr>Lowest Energy Structures of Pt10 + x O2 Clusters</vt:lpstr>
      <vt:lpstr>Lowest Energy Structures of Pt13 clusters </vt:lpstr>
      <vt:lpstr>Pt13 Success rate</vt:lpstr>
      <vt:lpstr>Structural Evolution of Pt13  with increasing O2</vt:lpstr>
      <vt:lpstr>Stability of Pt13  Oxides with increasing O2</vt:lpstr>
      <vt:lpstr>Lowest Energy Structures of Pt13 + x O2 Clusters</vt:lpstr>
      <vt:lpstr>Lowest Energy Structures of Pt8 clusters </vt:lpstr>
      <vt:lpstr>Pt7 Success rate</vt:lpstr>
      <vt:lpstr>Structural Evolution from Pt7 to Pt13 </vt:lpstr>
      <vt:lpstr>Oxidation of Pt7, Pt10 and Pt13 Clusters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ch</dc:creator>
  <cp:lastModifiedBy>Microsoft Office User</cp:lastModifiedBy>
  <cp:revision>800</cp:revision>
  <cp:lastPrinted>2020-01-22T13:09:20Z</cp:lastPrinted>
  <dcterms:created xsi:type="dcterms:W3CDTF">2019-09-30T18:11:10Z</dcterms:created>
  <dcterms:modified xsi:type="dcterms:W3CDTF">2020-02-06T16:36:28Z</dcterms:modified>
</cp:coreProperties>
</file>